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13428335a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e9af393514943"/>
  </p:sldMasterIdLst>
  <p:sldIdLst>
    <p:sldId xmlns:r="http://schemas.openxmlformats.org/officeDocument/2006/relationships" id="256" r:id="R97ff6e9e35a04b9c"/>
    <p:sldId xmlns:r="http://schemas.openxmlformats.org/officeDocument/2006/relationships" id="257" r:id="Re6ef538ebccf46a5"/>
    <p:sldId xmlns:r="http://schemas.openxmlformats.org/officeDocument/2006/relationships" id="258" r:id="R8ee0f7b0e2054f3f"/>
    <p:sldId xmlns:r="http://schemas.openxmlformats.org/officeDocument/2006/relationships" id="259" r:id="R023fa598a1874e5f"/>
    <p:sldId xmlns:r="http://schemas.openxmlformats.org/officeDocument/2006/relationships" id="260" r:id="R8f75ae85729a4a8d"/>
    <p:sldId xmlns:r="http://schemas.openxmlformats.org/officeDocument/2006/relationships" id="261" r:id="R9afc27e5b3334cb4"/>
    <p:sldId xmlns:r="http://schemas.openxmlformats.org/officeDocument/2006/relationships" id="262" r:id="R06f3713466dd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e9af393514943" /><Relationship Type="http://schemas.openxmlformats.org/officeDocument/2006/relationships/slide" Target="/ppt/slides/slide1.xml" Id="R97ff6e9e35a04b9c" /><Relationship Type="http://schemas.openxmlformats.org/officeDocument/2006/relationships/slide" Target="/ppt/slides/slide2.xml" Id="Re6ef538ebccf46a5" /><Relationship Type="http://schemas.openxmlformats.org/officeDocument/2006/relationships/slide" Target="/ppt/slides/slide3.xml" Id="R8ee0f7b0e2054f3f" /><Relationship Type="http://schemas.openxmlformats.org/officeDocument/2006/relationships/slide" Target="/ppt/slides/slide4.xml" Id="R023fa598a1874e5f" /><Relationship Type="http://schemas.openxmlformats.org/officeDocument/2006/relationships/slide" Target="/ppt/slides/slide5.xml" Id="R8f75ae85729a4a8d" /><Relationship Type="http://schemas.openxmlformats.org/officeDocument/2006/relationships/slide" Target="/ppt/slides/slide6.xml" Id="R9afc27e5b3334cb4" /><Relationship Type="http://schemas.openxmlformats.org/officeDocument/2006/relationships/slide" Target="/ppt/slides/slide7.xml" Id="R06f3713466dd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e3b903be1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f412ab7e4ff1" /><Relationship Type="http://schemas.openxmlformats.org/officeDocument/2006/relationships/theme" Target="/ppt/slideMasters/theme/theme1.xml" Id="R3daa7f7f31ab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ff412ab7e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1197d029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f823ef80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7899acc7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535c5fa6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7847d3e3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79387716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11a17490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