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e5b5be142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1536438c84d71"/>
  </p:sldMasterIdLst>
  <p:sldIdLst>
    <p:sldId xmlns:r="http://schemas.openxmlformats.org/officeDocument/2006/relationships" id="256" r:id="Rd23103ca0dfe40a3"/>
    <p:sldId xmlns:r="http://schemas.openxmlformats.org/officeDocument/2006/relationships" id="257" r:id="Rc845714fc277482b"/>
    <p:sldId xmlns:r="http://schemas.openxmlformats.org/officeDocument/2006/relationships" id="258" r:id="R45dcb39a02544b4b"/>
    <p:sldId xmlns:r="http://schemas.openxmlformats.org/officeDocument/2006/relationships" id="259" r:id="R31910c43ff004977"/>
    <p:sldId xmlns:r="http://schemas.openxmlformats.org/officeDocument/2006/relationships" id="260" r:id="R9bbb7daf8f1c4098"/>
    <p:sldId xmlns:r="http://schemas.openxmlformats.org/officeDocument/2006/relationships" id="261" r:id="Rfa9bc603263b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1536438c84d71" /><Relationship Type="http://schemas.openxmlformats.org/officeDocument/2006/relationships/slide" Target="/ppt/slides/slide1.xml" Id="Rd23103ca0dfe40a3" /><Relationship Type="http://schemas.openxmlformats.org/officeDocument/2006/relationships/slide" Target="/ppt/slides/slide2.xml" Id="Rc845714fc277482b" /><Relationship Type="http://schemas.openxmlformats.org/officeDocument/2006/relationships/slide" Target="/ppt/slides/slide3.xml" Id="R45dcb39a02544b4b" /><Relationship Type="http://schemas.openxmlformats.org/officeDocument/2006/relationships/slide" Target="/ppt/slides/slide4.xml" Id="R31910c43ff004977" /><Relationship Type="http://schemas.openxmlformats.org/officeDocument/2006/relationships/slide" Target="/ppt/slides/slide5.xml" Id="R9bbb7daf8f1c4098" /><Relationship Type="http://schemas.openxmlformats.org/officeDocument/2006/relationships/slide" Target="/ppt/slides/slide6.xml" Id="Rfa9bc603263b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5e3db3e40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e77d9c1d4a9c" /><Relationship Type="http://schemas.openxmlformats.org/officeDocument/2006/relationships/theme" Target="/ppt/slideMasters/theme/theme1.xml" Id="R6cdb7f170ba5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9e77d9c1d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263d1015b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d9dcc643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85ae97ca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07680afd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f3cf77e1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fdc0be58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