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93c537c25241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5132347213417b"/>
  </p:sldMasterIdLst>
  <p:sldIdLst>
    <p:sldId xmlns:r="http://schemas.openxmlformats.org/officeDocument/2006/relationships" id="256" r:id="Rcce7b663caf8458b"/>
    <p:sldId xmlns:r="http://schemas.openxmlformats.org/officeDocument/2006/relationships" id="257" r:id="Rd0ebc8f0d5f64b62"/>
    <p:sldId xmlns:r="http://schemas.openxmlformats.org/officeDocument/2006/relationships" id="258" r:id="Rb73860a836b94506"/>
    <p:sldId xmlns:r="http://schemas.openxmlformats.org/officeDocument/2006/relationships" id="259" r:id="Refff569aaf3f4d9e"/>
    <p:sldId xmlns:r="http://schemas.openxmlformats.org/officeDocument/2006/relationships" id="260" r:id="R197e0128752c41fd"/>
    <p:sldId xmlns:r="http://schemas.openxmlformats.org/officeDocument/2006/relationships" id="261" r:id="Rc7843df479424a15"/>
    <p:sldId xmlns:r="http://schemas.openxmlformats.org/officeDocument/2006/relationships" id="262" r:id="Raf3987b7515b45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5132347213417b" /><Relationship Type="http://schemas.openxmlformats.org/officeDocument/2006/relationships/slide" Target="/ppt/slides/slide1.xml" Id="Rcce7b663caf8458b" /><Relationship Type="http://schemas.openxmlformats.org/officeDocument/2006/relationships/slide" Target="/ppt/slides/slide2.xml" Id="Rd0ebc8f0d5f64b62" /><Relationship Type="http://schemas.openxmlformats.org/officeDocument/2006/relationships/slide" Target="/ppt/slides/slide3.xml" Id="Rb73860a836b94506" /><Relationship Type="http://schemas.openxmlformats.org/officeDocument/2006/relationships/slide" Target="/ppt/slides/slide4.xml" Id="Refff569aaf3f4d9e" /><Relationship Type="http://schemas.openxmlformats.org/officeDocument/2006/relationships/slide" Target="/ppt/slides/slide5.xml" Id="R197e0128752c41fd" /><Relationship Type="http://schemas.openxmlformats.org/officeDocument/2006/relationships/slide" Target="/ppt/slides/slide6.xml" Id="Rc7843df479424a15" /><Relationship Type="http://schemas.openxmlformats.org/officeDocument/2006/relationships/slide" Target="/ppt/slides/slide7.xml" Id="Raf3987b7515b45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8203a98c8745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fa8d4a03d4eb3" /><Relationship Type="http://schemas.openxmlformats.org/officeDocument/2006/relationships/theme" Target="/ppt/slideMasters/theme/theme1.xml" Id="Rd50d49efd43242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5fa8d4a03d4e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d0e17c3b142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84ae87a6b49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10876e10846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891d862934c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c629f269044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1687f04cb44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edfd88d9c4b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Byggservice Møre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Byggservice 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Byggservice Møre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Byggservice 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Byggservice 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Byggservice 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−134 811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25 142 031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121 239 811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122 136 308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Byggservice 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ERLING STRAND ROTH  –  99,2 %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SOLVEIG ROTH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Byggservice 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Sjømannsvegen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6008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931 457 586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Byggservice Møre AS</a:t>
            </a:r>
          </a:p>
        </p:txBody>
      </p:sp>
    </p:spTree>
  </p:cSld>
  <p:clrMapOvr>
    <a:masterClrMapping xmlns:a="http://schemas.openxmlformats.org/drawingml/2006/main"/>
  </p:clrMapOvr>
</p:sld>
</file>