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cb785f6e0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409a5c2c74a6f"/>
  </p:sldMasterIdLst>
  <p:sldIdLst>
    <p:sldId xmlns:r="http://schemas.openxmlformats.org/officeDocument/2006/relationships" id="256" r:id="R7f9195f90bca4402"/>
    <p:sldId xmlns:r="http://schemas.openxmlformats.org/officeDocument/2006/relationships" id="257" r:id="Rad30d224eade4744"/>
    <p:sldId xmlns:r="http://schemas.openxmlformats.org/officeDocument/2006/relationships" id="258" r:id="Rbce1f2a8470b4fa5"/>
    <p:sldId xmlns:r="http://schemas.openxmlformats.org/officeDocument/2006/relationships" id="259" r:id="R936d5ea986f842b7"/>
    <p:sldId xmlns:r="http://schemas.openxmlformats.org/officeDocument/2006/relationships" id="260" r:id="Rff06a2b8907a469f"/>
    <p:sldId xmlns:r="http://schemas.openxmlformats.org/officeDocument/2006/relationships" id="261" r:id="R293ffa70de8740dc"/>
    <p:sldId xmlns:r="http://schemas.openxmlformats.org/officeDocument/2006/relationships" id="262" r:id="Re8d23af47aed41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409a5c2c74a6f" /><Relationship Type="http://schemas.openxmlformats.org/officeDocument/2006/relationships/slide" Target="/ppt/slides/slide1.xml" Id="R7f9195f90bca4402" /><Relationship Type="http://schemas.openxmlformats.org/officeDocument/2006/relationships/slide" Target="/ppt/slides/slide2.xml" Id="Rad30d224eade4744" /><Relationship Type="http://schemas.openxmlformats.org/officeDocument/2006/relationships/slide" Target="/ppt/slides/slide3.xml" Id="Rbce1f2a8470b4fa5" /><Relationship Type="http://schemas.openxmlformats.org/officeDocument/2006/relationships/slide" Target="/ppt/slides/slide4.xml" Id="R936d5ea986f842b7" /><Relationship Type="http://schemas.openxmlformats.org/officeDocument/2006/relationships/slide" Target="/ppt/slides/slide5.xml" Id="Rff06a2b8907a469f" /><Relationship Type="http://schemas.openxmlformats.org/officeDocument/2006/relationships/slide" Target="/ppt/slides/slide6.xml" Id="R293ffa70de8740dc" /><Relationship Type="http://schemas.openxmlformats.org/officeDocument/2006/relationships/slide" Target="/ppt/slides/slide7.xml" Id="Re8d23af47aed41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f1b9b30e64d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5acb57da846e6" /><Relationship Type="http://schemas.openxmlformats.org/officeDocument/2006/relationships/theme" Target="/ppt/slideMasters/theme/theme1.xml" Id="Rd5160cf027a14b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5acb57da846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2bb79daeb45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7b8ff380e4c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527cf6a4b4d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083c6ace44a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90211df934d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d17590ab94c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a842a567041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LKS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MATHIAS SKJÆVESTAD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ringvei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931 367 757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LKS INVEST AS</a:t>
            </a:r>
          </a:p>
        </p:txBody>
      </p:sp>
    </p:spTree>
  </p:cSld>
  <p:clrMapOvr>
    <a:masterClrMapping xmlns:a="http://schemas.openxmlformats.org/drawingml/2006/main"/>
  </p:clrMapOvr>
</p:sld>
</file>