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969ce4ef3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efb0a9a254589"/>
  </p:sldMasterIdLst>
  <p:sldIdLst>
    <p:sldId xmlns:r="http://schemas.openxmlformats.org/officeDocument/2006/relationships" id="256" r:id="R8fe51d25ef434da5"/>
    <p:sldId xmlns:r="http://schemas.openxmlformats.org/officeDocument/2006/relationships" id="257" r:id="Raef86dccbfeb4292"/>
    <p:sldId xmlns:r="http://schemas.openxmlformats.org/officeDocument/2006/relationships" id="258" r:id="R3d64a91108cf44ff"/>
    <p:sldId xmlns:r="http://schemas.openxmlformats.org/officeDocument/2006/relationships" id="259" r:id="Rea08f38f61c843a6"/>
    <p:sldId xmlns:r="http://schemas.openxmlformats.org/officeDocument/2006/relationships" id="260" r:id="R754c4ca80b8b4ca7"/>
    <p:sldId xmlns:r="http://schemas.openxmlformats.org/officeDocument/2006/relationships" id="261" r:id="Red23ab8a100e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efb0a9a254589" /><Relationship Type="http://schemas.openxmlformats.org/officeDocument/2006/relationships/slide" Target="/ppt/slides/slide1.xml" Id="R8fe51d25ef434da5" /><Relationship Type="http://schemas.openxmlformats.org/officeDocument/2006/relationships/slide" Target="/ppt/slides/slide2.xml" Id="Raef86dccbfeb4292" /><Relationship Type="http://schemas.openxmlformats.org/officeDocument/2006/relationships/slide" Target="/ppt/slides/slide3.xml" Id="R3d64a91108cf44ff" /><Relationship Type="http://schemas.openxmlformats.org/officeDocument/2006/relationships/slide" Target="/ppt/slides/slide4.xml" Id="Rea08f38f61c843a6" /><Relationship Type="http://schemas.openxmlformats.org/officeDocument/2006/relationships/slide" Target="/ppt/slides/slide5.xml" Id="R754c4ca80b8b4ca7" /><Relationship Type="http://schemas.openxmlformats.org/officeDocument/2006/relationships/slide" Target="/ppt/slides/slide6.xml" Id="Red23ab8a100e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96d438d2a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d156321554afe" /><Relationship Type="http://schemas.openxmlformats.org/officeDocument/2006/relationships/theme" Target="/ppt/slideMasters/theme/theme1.xml" Id="Rcc223e7a7309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d15632155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9fa0dd5af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4740287f4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56b9ff74b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0bd6efcf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7865d0b14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90f9de86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