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445dab46d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924b78f714a26"/>
  </p:sldMasterIdLst>
  <p:sldIdLst>
    <p:sldId xmlns:r="http://schemas.openxmlformats.org/officeDocument/2006/relationships" id="256" r:id="R7c6a038c965940fe"/>
    <p:sldId xmlns:r="http://schemas.openxmlformats.org/officeDocument/2006/relationships" id="257" r:id="R237e564b6bfb4a14"/>
    <p:sldId xmlns:r="http://schemas.openxmlformats.org/officeDocument/2006/relationships" id="258" r:id="Ra966efff46dd45b9"/>
    <p:sldId xmlns:r="http://schemas.openxmlformats.org/officeDocument/2006/relationships" id="259" r:id="Rbe9e6671f6f54d21"/>
    <p:sldId xmlns:r="http://schemas.openxmlformats.org/officeDocument/2006/relationships" id="260" r:id="R638d8496d58c41b3"/>
    <p:sldId xmlns:r="http://schemas.openxmlformats.org/officeDocument/2006/relationships" id="261" r:id="Rcc8cf862bd5947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924b78f714a26" /><Relationship Type="http://schemas.openxmlformats.org/officeDocument/2006/relationships/slide" Target="/ppt/slides/slide1.xml" Id="R7c6a038c965940fe" /><Relationship Type="http://schemas.openxmlformats.org/officeDocument/2006/relationships/slide" Target="/ppt/slides/slide2.xml" Id="R237e564b6bfb4a14" /><Relationship Type="http://schemas.openxmlformats.org/officeDocument/2006/relationships/slide" Target="/ppt/slides/slide3.xml" Id="Ra966efff46dd45b9" /><Relationship Type="http://schemas.openxmlformats.org/officeDocument/2006/relationships/slide" Target="/ppt/slides/slide4.xml" Id="Rbe9e6671f6f54d21" /><Relationship Type="http://schemas.openxmlformats.org/officeDocument/2006/relationships/slide" Target="/ppt/slides/slide5.xml" Id="R638d8496d58c41b3" /><Relationship Type="http://schemas.openxmlformats.org/officeDocument/2006/relationships/slide" Target="/ppt/slides/slide6.xml" Id="Rcc8cf862bd5947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ea3967603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b1b6b4ac47a2" /><Relationship Type="http://schemas.openxmlformats.org/officeDocument/2006/relationships/theme" Target="/ppt/slideMasters/theme/theme1.xml" Id="R08ed916c353c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7b1b6b4ac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d9937e4d6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0ddc04567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c329c2cc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7c1b3538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89546535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931cac644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931 313 657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