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6df48d9af643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c2a4f3f0594340"/>
  </p:sldMasterIdLst>
  <p:sldIdLst>
    <p:sldId xmlns:r="http://schemas.openxmlformats.org/officeDocument/2006/relationships" id="256" r:id="R3509674096514194"/>
    <p:sldId xmlns:r="http://schemas.openxmlformats.org/officeDocument/2006/relationships" id="257" r:id="R5d4d03b6c1cc4bad"/>
    <p:sldId xmlns:r="http://schemas.openxmlformats.org/officeDocument/2006/relationships" id="258" r:id="R661fc720aee4409b"/>
    <p:sldId xmlns:r="http://schemas.openxmlformats.org/officeDocument/2006/relationships" id="259" r:id="Re20d578d0d47477a"/>
    <p:sldId xmlns:r="http://schemas.openxmlformats.org/officeDocument/2006/relationships" id="260" r:id="R0151cf9c388c45a1"/>
    <p:sldId xmlns:r="http://schemas.openxmlformats.org/officeDocument/2006/relationships" id="261" r:id="Rc29a817f6a644d1f"/>
    <p:sldId xmlns:r="http://schemas.openxmlformats.org/officeDocument/2006/relationships" id="262" r:id="Rfb627349430d43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c2a4f3f0594340" /><Relationship Type="http://schemas.openxmlformats.org/officeDocument/2006/relationships/slide" Target="/ppt/slides/slide1.xml" Id="R3509674096514194" /><Relationship Type="http://schemas.openxmlformats.org/officeDocument/2006/relationships/slide" Target="/ppt/slides/slide2.xml" Id="R5d4d03b6c1cc4bad" /><Relationship Type="http://schemas.openxmlformats.org/officeDocument/2006/relationships/slide" Target="/ppt/slides/slide3.xml" Id="R661fc720aee4409b" /><Relationship Type="http://schemas.openxmlformats.org/officeDocument/2006/relationships/slide" Target="/ppt/slides/slide4.xml" Id="Re20d578d0d47477a" /><Relationship Type="http://schemas.openxmlformats.org/officeDocument/2006/relationships/slide" Target="/ppt/slides/slide5.xml" Id="R0151cf9c388c45a1" /><Relationship Type="http://schemas.openxmlformats.org/officeDocument/2006/relationships/slide" Target="/ppt/slides/slide6.xml" Id="Rc29a817f6a644d1f" /><Relationship Type="http://schemas.openxmlformats.org/officeDocument/2006/relationships/slide" Target="/ppt/slides/slide7.xml" Id="Rfb627349430d43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43422b611546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267374b5e4d1c" /><Relationship Type="http://schemas.openxmlformats.org/officeDocument/2006/relationships/theme" Target="/ppt/slideMasters/theme/theme1.xml" Id="Rcc7ecf54092b4f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7267374b5e4d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de24577a14d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aec7df3c84d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8499d311742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acbb5f64d43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61c18643043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aea0451254f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d8ddcc14144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FØSA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FØSA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FØSA EIENDOM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FØSA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FØSA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FØSA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−128 621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−1 124 987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−1 711 276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9 068 056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FØSA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MANTI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DOMUM EIENDOM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NORLINK EIENDOM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FØSA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Krabbeveien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931 251 260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FØSA EIENDOM AS</a:t>
            </a:r>
          </a:p>
        </p:txBody>
      </p:sp>
    </p:spTree>
  </p:cSld>
  <p:clrMapOvr>
    <a:masterClrMapping xmlns:a="http://schemas.openxmlformats.org/drawingml/2006/main"/>
  </p:clrMapOvr>
</p:sld>
</file>