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af02c285e74dc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5adab1b3b244d3"/>
  </p:sldMasterIdLst>
  <p:sldIdLst>
    <p:sldId xmlns:r="http://schemas.openxmlformats.org/officeDocument/2006/relationships" id="256" r:id="R36d0872584bb4192"/>
    <p:sldId xmlns:r="http://schemas.openxmlformats.org/officeDocument/2006/relationships" id="257" r:id="Rbe1bba2b59294c4b"/>
    <p:sldId xmlns:r="http://schemas.openxmlformats.org/officeDocument/2006/relationships" id="258" r:id="R772a399453334279"/>
    <p:sldId xmlns:r="http://schemas.openxmlformats.org/officeDocument/2006/relationships" id="259" r:id="Ref13e1fb44e943e4"/>
    <p:sldId xmlns:r="http://schemas.openxmlformats.org/officeDocument/2006/relationships" id="260" r:id="Rab98ee22c1c04fbb"/>
    <p:sldId xmlns:r="http://schemas.openxmlformats.org/officeDocument/2006/relationships" id="261" r:id="Re78dc72783d441d1"/>
    <p:sldId xmlns:r="http://schemas.openxmlformats.org/officeDocument/2006/relationships" id="262" r:id="R41c33e4c6d694aa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5adab1b3b244d3" /><Relationship Type="http://schemas.openxmlformats.org/officeDocument/2006/relationships/slide" Target="/ppt/slides/slide1.xml" Id="R36d0872584bb4192" /><Relationship Type="http://schemas.openxmlformats.org/officeDocument/2006/relationships/slide" Target="/ppt/slides/slide2.xml" Id="Rbe1bba2b59294c4b" /><Relationship Type="http://schemas.openxmlformats.org/officeDocument/2006/relationships/slide" Target="/ppt/slides/slide3.xml" Id="R772a399453334279" /><Relationship Type="http://schemas.openxmlformats.org/officeDocument/2006/relationships/slide" Target="/ppt/slides/slide4.xml" Id="Ref13e1fb44e943e4" /><Relationship Type="http://schemas.openxmlformats.org/officeDocument/2006/relationships/slide" Target="/ppt/slides/slide5.xml" Id="Rab98ee22c1c04fbb" /><Relationship Type="http://schemas.openxmlformats.org/officeDocument/2006/relationships/slide" Target="/ppt/slides/slide6.xml" Id="Re78dc72783d441d1" /><Relationship Type="http://schemas.openxmlformats.org/officeDocument/2006/relationships/slide" Target="/ppt/slides/slide7.xml" Id="R41c33e4c6d694aa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b447e7906a4b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33cd85cae479a" /><Relationship Type="http://schemas.openxmlformats.org/officeDocument/2006/relationships/theme" Target="/ppt/slideMasters/theme/theme1.xml" Id="Rdfa9dabf866a44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0133cd85cae47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504b7ecbb4a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ae108bfd1543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0571803d4746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15c961e764d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be845d8db42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b62062f434c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b4747523b42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ØWM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ØWM HOLDING AS ble etablert [år] og holder til i Rånåsfoss.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54 535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275 252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WÅLBERG MANGEN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Grønnbekkvegen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1927 Rånåsfoss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931 248 421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ØWM HOLDING AS</a:t>
            </a:r>
          </a:p>
        </p:txBody>
      </p:sp>
    </p:spTree>
  </p:cSld>
  <p:clrMapOvr>
    <a:masterClrMapping xmlns:a="http://schemas.openxmlformats.org/drawingml/2006/main"/>
  </p:clrMapOvr>
</p:sld>
</file>