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9c4b73d28944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38e6d90b5e4e82"/>
  </p:sldMasterIdLst>
  <p:sldIdLst>
    <p:sldId xmlns:r="http://schemas.openxmlformats.org/officeDocument/2006/relationships" id="256" r:id="Rce3bae6d13d74b47"/>
    <p:sldId xmlns:r="http://schemas.openxmlformats.org/officeDocument/2006/relationships" id="257" r:id="R8a95d87aee454c44"/>
    <p:sldId xmlns:r="http://schemas.openxmlformats.org/officeDocument/2006/relationships" id="258" r:id="Rd9f182509ff84eb7"/>
    <p:sldId xmlns:r="http://schemas.openxmlformats.org/officeDocument/2006/relationships" id="259" r:id="R8c07d9cea4324ac5"/>
    <p:sldId xmlns:r="http://schemas.openxmlformats.org/officeDocument/2006/relationships" id="260" r:id="R225f2d61d9bc4744"/>
    <p:sldId xmlns:r="http://schemas.openxmlformats.org/officeDocument/2006/relationships" id="261" r:id="R834399a40a364ef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38e6d90b5e4e82" /><Relationship Type="http://schemas.openxmlformats.org/officeDocument/2006/relationships/slide" Target="/ppt/slides/slide1.xml" Id="Rce3bae6d13d74b47" /><Relationship Type="http://schemas.openxmlformats.org/officeDocument/2006/relationships/slide" Target="/ppt/slides/slide2.xml" Id="R8a95d87aee454c44" /><Relationship Type="http://schemas.openxmlformats.org/officeDocument/2006/relationships/slide" Target="/ppt/slides/slide3.xml" Id="Rd9f182509ff84eb7" /><Relationship Type="http://schemas.openxmlformats.org/officeDocument/2006/relationships/slide" Target="/ppt/slides/slide4.xml" Id="R8c07d9cea4324ac5" /><Relationship Type="http://schemas.openxmlformats.org/officeDocument/2006/relationships/slide" Target="/ppt/slides/slide5.xml" Id="R225f2d61d9bc4744" /><Relationship Type="http://schemas.openxmlformats.org/officeDocument/2006/relationships/slide" Target="/ppt/slides/slide6.xml" Id="R834399a40a364ef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2fd19b59b348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5a8b9f8b6c4894" /><Relationship Type="http://schemas.openxmlformats.org/officeDocument/2006/relationships/theme" Target="/ppt/slideMasters/theme/theme1.xml" Id="Rb135856398b447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5a8b9f8b6c48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1690f1ac9e42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a2b2c193d94d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b9ad1a8034e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62fb87046141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611981dcbc48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2c429fd8de41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SÖDERBERG &amp; PARTNERS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SÖDERBERG &amp; PARTNERS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SÖDERBERG &amp; PARTNERS REGNSKAP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SÖDERBERG &amp; PARTNERS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SÖDERBERG &amp; PARTNERS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SÖDERBERG &amp; PARTNERS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13 223 946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306 626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4 770 691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SÖDERBERG &amp; PARTNERS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Ruseløkkveien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931 237 764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SÖDERBERG &amp; PARTNERS REGNSKAP AS</a:t>
            </a:r>
          </a:p>
        </p:txBody>
      </p:sp>
    </p:spTree>
  </p:cSld>
  <p:clrMapOvr>
    <a:masterClrMapping xmlns:a="http://schemas.openxmlformats.org/drawingml/2006/main"/>
  </p:clrMapOvr>
</p:sld>
</file>