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8ecc5a752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0e624552974873"/>
  </p:sldMasterIdLst>
  <p:sldIdLst>
    <p:sldId xmlns:r="http://schemas.openxmlformats.org/officeDocument/2006/relationships" id="256" r:id="R389307c055a1454f"/>
    <p:sldId xmlns:r="http://schemas.openxmlformats.org/officeDocument/2006/relationships" id="257" r:id="Reaa8590b2b6346fe"/>
    <p:sldId xmlns:r="http://schemas.openxmlformats.org/officeDocument/2006/relationships" id="258" r:id="R6dcb058adfed413e"/>
    <p:sldId xmlns:r="http://schemas.openxmlformats.org/officeDocument/2006/relationships" id="259" r:id="R0e855718a7694cdc"/>
    <p:sldId xmlns:r="http://schemas.openxmlformats.org/officeDocument/2006/relationships" id="260" r:id="R6eb31ae64ee44aa7"/>
    <p:sldId xmlns:r="http://schemas.openxmlformats.org/officeDocument/2006/relationships" id="261" r:id="R7eb087e74c6746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e624552974873" /><Relationship Type="http://schemas.openxmlformats.org/officeDocument/2006/relationships/slide" Target="/ppt/slides/slide1.xml" Id="R389307c055a1454f" /><Relationship Type="http://schemas.openxmlformats.org/officeDocument/2006/relationships/slide" Target="/ppt/slides/slide2.xml" Id="Reaa8590b2b6346fe" /><Relationship Type="http://schemas.openxmlformats.org/officeDocument/2006/relationships/slide" Target="/ppt/slides/slide3.xml" Id="R6dcb058adfed413e" /><Relationship Type="http://schemas.openxmlformats.org/officeDocument/2006/relationships/slide" Target="/ppt/slides/slide4.xml" Id="R0e855718a7694cdc" /><Relationship Type="http://schemas.openxmlformats.org/officeDocument/2006/relationships/slide" Target="/ppt/slides/slide5.xml" Id="R6eb31ae64ee44aa7" /><Relationship Type="http://schemas.openxmlformats.org/officeDocument/2006/relationships/slide" Target="/ppt/slides/slide6.xml" Id="R7eb087e74c6746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f25e6d194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3133261e744df" /><Relationship Type="http://schemas.openxmlformats.org/officeDocument/2006/relationships/theme" Target="/ppt/slideMasters/theme/theme1.xml" Id="Reae2b0d7102f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3133261e7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a41529848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a617ca0a14f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1e9f5990c4c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9084aadbc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c28e495fd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a6af99014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SÖDERBERG &amp; PARTNERS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