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feeef84b57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725295f3c46a2"/>
  </p:sldMasterIdLst>
  <p:sldIdLst>
    <p:sldId xmlns:r="http://schemas.openxmlformats.org/officeDocument/2006/relationships" id="256" r:id="Rcb5d65d51fd24bdb"/>
    <p:sldId xmlns:r="http://schemas.openxmlformats.org/officeDocument/2006/relationships" id="257" r:id="Rf67db2424e6b495f"/>
    <p:sldId xmlns:r="http://schemas.openxmlformats.org/officeDocument/2006/relationships" id="258" r:id="R1567bde792e0492c"/>
    <p:sldId xmlns:r="http://schemas.openxmlformats.org/officeDocument/2006/relationships" id="259" r:id="R8751445a7e514146"/>
    <p:sldId xmlns:r="http://schemas.openxmlformats.org/officeDocument/2006/relationships" id="260" r:id="Rc7dd48780f6c419c"/>
    <p:sldId xmlns:r="http://schemas.openxmlformats.org/officeDocument/2006/relationships" id="261" r:id="R1b2b649b988f4ab2"/>
    <p:sldId xmlns:r="http://schemas.openxmlformats.org/officeDocument/2006/relationships" id="262" r:id="R9ab437b37096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725295f3c46a2" /><Relationship Type="http://schemas.openxmlformats.org/officeDocument/2006/relationships/slide" Target="/ppt/slides/slide1.xml" Id="Rcb5d65d51fd24bdb" /><Relationship Type="http://schemas.openxmlformats.org/officeDocument/2006/relationships/slide" Target="/ppt/slides/slide2.xml" Id="Rf67db2424e6b495f" /><Relationship Type="http://schemas.openxmlformats.org/officeDocument/2006/relationships/slide" Target="/ppt/slides/slide3.xml" Id="R1567bde792e0492c" /><Relationship Type="http://schemas.openxmlformats.org/officeDocument/2006/relationships/slide" Target="/ppt/slides/slide4.xml" Id="R8751445a7e514146" /><Relationship Type="http://schemas.openxmlformats.org/officeDocument/2006/relationships/slide" Target="/ppt/slides/slide5.xml" Id="Rc7dd48780f6c419c" /><Relationship Type="http://schemas.openxmlformats.org/officeDocument/2006/relationships/slide" Target="/ppt/slides/slide6.xml" Id="R1b2b649b988f4ab2" /><Relationship Type="http://schemas.openxmlformats.org/officeDocument/2006/relationships/slide" Target="/ppt/slides/slide7.xml" Id="R9ab437b37096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c61a6acd8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f17e6b63445f3" /><Relationship Type="http://schemas.openxmlformats.org/officeDocument/2006/relationships/theme" Target="/ppt/slideMasters/theme/theme1.xml" Id="R00f485aabdc24f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f17e6b63445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9c6e581a2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97e24678f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c0fe1d193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53010486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cdbc3b0f846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acb018c24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fbac0c00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AA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48 053 829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48 053 829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ALLUM AASHEIM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