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6a141831f346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bd2c706c0e4e11"/>
  </p:sldMasterIdLst>
  <p:sldIdLst>
    <p:sldId xmlns:r="http://schemas.openxmlformats.org/officeDocument/2006/relationships" id="256" r:id="R1a35047744bb4329"/>
    <p:sldId xmlns:r="http://schemas.openxmlformats.org/officeDocument/2006/relationships" id="257" r:id="R1e49afdd72324313"/>
    <p:sldId xmlns:r="http://schemas.openxmlformats.org/officeDocument/2006/relationships" id="258" r:id="Rd78f068b51dc4586"/>
    <p:sldId xmlns:r="http://schemas.openxmlformats.org/officeDocument/2006/relationships" id="259" r:id="R87ee34bd13bd482a"/>
    <p:sldId xmlns:r="http://schemas.openxmlformats.org/officeDocument/2006/relationships" id="260" r:id="R3afd8573c99a4099"/>
    <p:sldId xmlns:r="http://schemas.openxmlformats.org/officeDocument/2006/relationships" id="261" r:id="R140f54d221394204"/>
    <p:sldId xmlns:r="http://schemas.openxmlformats.org/officeDocument/2006/relationships" id="262" r:id="R8caaf0b8ccf949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d2c706c0e4e11" /><Relationship Type="http://schemas.openxmlformats.org/officeDocument/2006/relationships/slide" Target="/ppt/slides/slide1.xml" Id="R1a35047744bb4329" /><Relationship Type="http://schemas.openxmlformats.org/officeDocument/2006/relationships/slide" Target="/ppt/slides/slide2.xml" Id="R1e49afdd72324313" /><Relationship Type="http://schemas.openxmlformats.org/officeDocument/2006/relationships/slide" Target="/ppt/slides/slide3.xml" Id="Rd78f068b51dc4586" /><Relationship Type="http://schemas.openxmlformats.org/officeDocument/2006/relationships/slide" Target="/ppt/slides/slide4.xml" Id="R87ee34bd13bd482a" /><Relationship Type="http://schemas.openxmlformats.org/officeDocument/2006/relationships/slide" Target="/ppt/slides/slide5.xml" Id="R3afd8573c99a4099" /><Relationship Type="http://schemas.openxmlformats.org/officeDocument/2006/relationships/slide" Target="/ppt/slides/slide6.xml" Id="R140f54d221394204" /><Relationship Type="http://schemas.openxmlformats.org/officeDocument/2006/relationships/slide" Target="/ppt/slides/slide7.xml" Id="R8caaf0b8ccf949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49d21c4dc43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98f0c56804588" /><Relationship Type="http://schemas.openxmlformats.org/officeDocument/2006/relationships/theme" Target="/ppt/slideMasters/theme/theme1.xml" Id="R215c3b70810646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798f0c568045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b832982a045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c7c86b80c46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0701251da40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4810d26864c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e7a406db24d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de583a3dd41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f360ae6194a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Frydenbygg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Frydenbygg A/S ble etablert [år] og holder til i Krokkleiva.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−1 846 508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118 648 017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128 664 863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KLOSTER KNUT UTSTEIN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Dronningveien 500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3531 Krokkleiva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87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931 145 932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