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67cd505e4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43c42824045db"/>
  </p:sldMasterIdLst>
  <p:sldIdLst>
    <p:sldId xmlns:r="http://schemas.openxmlformats.org/officeDocument/2006/relationships" id="256" r:id="Rcf5bb1898d344fdd"/>
    <p:sldId xmlns:r="http://schemas.openxmlformats.org/officeDocument/2006/relationships" id="257" r:id="R247d0fcaaebb41ad"/>
    <p:sldId xmlns:r="http://schemas.openxmlformats.org/officeDocument/2006/relationships" id="258" r:id="Rf833669d133a4fb8"/>
    <p:sldId xmlns:r="http://schemas.openxmlformats.org/officeDocument/2006/relationships" id="259" r:id="R40a1e61a332f4175"/>
    <p:sldId xmlns:r="http://schemas.openxmlformats.org/officeDocument/2006/relationships" id="260" r:id="R56d6b0a1f8bd46a8"/>
    <p:sldId xmlns:r="http://schemas.openxmlformats.org/officeDocument/2006/relationships" id="261" r:id="Re242c51d03504614"/>
    <p:sldId xmlns:r="http://schemas.openxmlformats.org/officeDocument/2006/relationships" id="262" r:id="Ra460dbdaa23a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43c42824045db" /><Relationship Type="http://schemas.openxmlformats.org/officeDocument/2006/relationships/slide" Target="/ppt/slides/slide1.xml" Id="Rcf5bb1898d344fdd" /><Relationship Type="http://schemas.openxmlformats.org/officeDocument/2006/relationships/slide" Target="/ppt/slides/slide2.xml" Id="R247d0fcaaebb41ad" /><Relationship Type="http://schemas.openxmlformats.org/officeDocument/2006/relationships/slide" Target="/ppt/slides/slide3.xml" Id="Rf833669d133a4fb8" /><Relationship Type="http://schemas.openxmlformats.org/officeDocument/2006/relationships/slide" Target="/ppt/slides/slide4.xml" Id="R40a1e61a332f4175" /><Relationship Type="http://schemas.openxmlformats.org/officeDocument/2006/relationships/slide" Target="/ppt/slides/slide5.xml" Id="R56d6b0a1f8bd46a8" /><Relationship Type="http://schemas.openxmlformats.org/officeDocument/2006/relationships/slide" Target="/ppt/slides/slide6.xml" Id="Re242c51d03504614" /><Relationship Type="http://schemas.openxmlformats.org/officeDocument/2006/relationships/slide" Target="/ppt/slides/slide7.xml" Id="Ra460dbdaa23a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899eda2be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4743414d429a" /><Relationship Type="http://schemas.openxmlformats.org/officeDocument/2006/relationships/theme" Target="/ppt/slideMasters/theme/theme1.xml" Id="R286f269460bb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54743414d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78e7284b8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550ddd55c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7643af4cc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fba50f8e7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40964ae841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095850a8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184a30f1a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RØRSERVICE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3 261 494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SHAKA WAN JAMAL IBRAHIM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TWANA JAMAL IBRAHIM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Korsbakkvegen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19 48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931 145 274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RØRSERVICE AS</a:t>
            </a:r>
          </a:p>
        </p:txBody>
      </p:sp>
    </p:spTree>
  </p:cSld>
  <p:clrMapOvr>
    <a:masterClrMapping xmlns:a="http://schemas.openxmlformats.org/drawingml/2006/main"/>
  </p:clrMapOvr>
</p:sld>
</file>