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ac12dd64f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e453a04144a8a"/>
  </p:sldMasterIdLst>
  <p:sldIdLst>
    <p:sldId xmlns:r="http://schemas.openxmlformats.org/officeDocument/2006/relationships" id="256" r:id="R50634272b8294fb8"/>
    <p:sldId xmlns:r="http://schemas.openxmlformats.org/officeDocument/2006/relationships" id="257" r:id="R861df04a2d5647df"/>
    <p:sldId xmlns:r="http://schemas.openxmlformats.org/officeDocument/2006/relationships" id="258" r:id="R987a2b1d637e4900"/>
    <p:sldId xmlns:r="http://schemas.openxmlformats.org/officeDocument/2006/relationships" id="259" r:id="R7a1093439c724138"/>
    <p:sldId xmlns:r="http://schemas.openxmlformats.org/officeDocument/2006/relationships" id="260" r:id="Rf3c341b235b6410d"/>
    <p:sldId xmlns:r="http://schemas.openxmlformats.org/officeDocument/2006/relationships" id="261" r:id="R5c6d8ec3f5ea41b3"/>
    <p:sldId xmlns:r="http://schemas.openxmlformats.org/officeDocument/2006/relationships" id="262" r:id="Rc92ddf80601a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e453a04144a8a" /><Relationship Type="http://schemas.openxmlformats.org/officeDocument/2006/relationships/slide" Target="/ppt/slides/slide1.xml" Id="R50634272b8294fb8" /><Relationship Type="http://schemas.openxmlformats.org/officeDocument/2006/relationships/slide" Target="/ppt/slides/slide2.xml" Id="R861df04a2d5647df" /><Relationship Type="http://schemas.openxmlformats.org/officeDocument/2006/relationships/slide" Target="/ppt/slides/slide3.xml" Id="R987a2b1d637e4900" /><Relationship Type="http://schemas.openxmlformats.org/officeDocument/2006/relationships/slide" Target="/ppt/slides/slide4.xml" Id="R7a1093439c724138" /><Relationship Type="http://schemas.openxmlformats.org/officeDocument/2006/relationships/slide" Target="/ppt/slides/slide5.xml" Id="Rf3c341b235b6410d" /><Relationship Type="http://schemas.openxmlformats.org/officeDocument/2006/relationships/slide" Target="/ppt/slides/slide6.xml" Id="R5c6d8ec3f5ea41b3" /><Relationship Type="http://schemas.openxmlformats.org/officeDocument/2006/relationships/slide" Target="/ppt/slides/slide7.xml" Id="Rc92ddf80601a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cdcb33d36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76c6d7824b44" /><Relationship Type="http://schemas.openxmlformats.org/officeDocument/2006/relationships/theme" Target="/ppt/slideMasters/theme/theme1.xml" Id="Ra6f55158851e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876c6d782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befe63f0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67116398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09535b86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4864a5e8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002788a0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a7bf91e9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d9604924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