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445be4bda641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1e4851ae644ece"/>
  </p:sldMasterIdLst>
  <p:sldIdLst>
    <p:sldId xmlns:r="http://schemas.openxmlformats.org/officeDocument/2006/relationships" id="256" r:id="Rc1abba865f5d4cee"/>
    <p:sldId xmlns:r="http://schemas.openxmlformats.org/officeDocument/2006/relationships" id="257" r:id="R7bfb5ffdc94c487b"/>
    <p:sldId xmlns:r="http://schemas.openxmlformats.org/officeDocument/2006/relationships" id="258" r:id="R09b1ba21cf4b4cef"/>
    <p:sldId xmlns:r="http://schemas.openxmlformats.org/officeDocument/2006/relationships" id="259" r:id="Rd80b50b08a694ad3"/>
    <p:sldId xmlns:r="http://schemas.openxmlformats.org/officeDocument/2006/relationships" id="260" r:id="R723b9a0d7036429a"/>
    <p:sldId xmlns:r="http://schemas.openxmlformats.org/officeDocument/2006/relationships" id="261" r:id="Re94bbeb3e0bd4c52"/>
    <p:sldId xmlns:r="http://schemas.openxmlformats.org/officeDocument/2006/relationships" id="262" r:id="Rdca5c352443a4b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e4851ae644ece" /><Relationship Type="http://schemas.openxmlformats.org/officeDocument/2006/relationships/slide" Target="/ppt/slides/slide1.xml" Id="Rc1abba865f5d4cee" /><Relationship Type="http://schemas.openxmlformats.org/officeDocument/2006/relationships/slide" Target="/ppt/slides/slide2.xml" Id="R7bfb5ffdc94c487b" /><Relationship Type="http://schemas.openxmlformats.org/officeDocument/2006/relationships/slide" Target="/ppt/slides/slide3.xml" Id="R09b1ba21cf4b4cef" /><Relationship Type="http://schemas.openxmlformats.org/officeDocument/2006/relationships/slide" Target="/ppt/slides/slide4.xml" Id="Rd80b50b08a694ad3" /><Relationship Type="http://schemas.openxmlformats.org/officeDocument/2006/relationships/slide" Target="/ppt/slides/slide5.xml" Id="R723b9a0d7036429a" /><Relationship Type="http://schemas.openxmlformats.org/officeDocument/2006/relationships/slide" Target="/ppt/slides/slide6.xml" Id="Re94bbeb3e0bd4c52" /><Relationship Type="http://schemas.openxmlformats.org/officeDocument/2006/relationships/slide" Target="/ppt/slides/slide7.xml" Id="Rdca5c352443a4b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4cb786eaa4f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2a2e8838f43b8" /><Relationship Type="http://schemas.openxmlformats.org/officeDocument/2006/relationships/theme" Target="/ppt/slideMasters/theme/theme1.xml" Id="R9f966ce37f6f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62a2e8838f43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9456cba1b4f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1784da45640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4071db9c74a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c02b55c2b43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d11cf14724d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39aa55a8346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bcd771ca44c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JUPITER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1 718 982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1 718 982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TIJU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Fredheimveien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931 114 751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