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4bccf6ed3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5836e661249da"/>
  </p:sldMasterIdLst>
  <p:sldIdLst>
    <p:sldId xmlns:r="http://schemas.openxmlformats.org/officeDocument/2006/relationships" id="256" r:id="R3f73131dfbf342c1"/>
    <p:sldId xmlns:r="http://schemas.openxmlformats.org/officeDocument/2006/relationships" id="257" r:id="Rd228b91090424aba"/>
    <p:sldId xmlns:r="http://schemas.openxmlformats.org/officeDocument/2006/relationships" id="258" r:id="Rdfaa1a496de24841"/>
    <p:sldId xmlns:r="http://schemas.openxmlformats.org/officeDocument/2006/relationships" id="259" r:id="Rd2e444a2c7694581"/>
    <p:sldId xmlns:r="http://schemas.openxmlformats.org/officeDocument/2006/relationships" id="260" r:id="Reaf9b9f178fd4c13"/>
    <p:sldId xmlns:r="http://schemas.openxmlformats.org/officeDocument/2006/relationships" id="261" r:id="R4c9661e498894001"/>
    <p:sldId xmlns:r="http://schemas.openxmlformats.org/officeDocument/2006/relationships" id="262" r:id="Rd7e367aefab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5836e661249da" /><Relationship Type="http://schemas.openxmlformats.org/officeDocument/2006/relationships/slide" Target="/ppt/slides/slide1.xml" Id="R3f73131dfbf342c1" /><Relationship Type="http://schemas.openxmlformats.org/officeDocument/2006/relationships/slide" Target="/ppt/slides/slide2.xml" Id="Rd228b91090424aba" /><Relationship Type="http://schemas.openxmlformats.org/officeDocument/2006/relationships/slide" Target="/ppt/slides/slide3.xml" Id="Rdfaa1a496de24841" /><Relationship Type="http://schemas.openxmlformats.org/officeDocument/2006/relationships/slide" Target="/ppt/slides/slide4.xml" Id="Rd2e444a2c7694581" /><Relationship Type="http://schemas.openxmlformats.org/officeDocument/2006/relationships/slide" Target="/ppt/slides/slide5.xml" Id="Reaf9b9f178fd4c13" /><Relationship Type="http://schemas.openxmlformats.org/officeDocument/2006/relationships/slide" Target="/ppt/slides/slide6.xml" Id="R4c9661e498894001" /><Relationship Type="http://schemas.openxmlformats.org/officeDocument/2006/relationships/slide" Target="/ppt/slides/slide7.xml" Id="Rd7e367aefab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7948218be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c8f961b74cc4" /><Relationship Type="http://schemas.openxmlformats.org/officeDocument/2006/relationships/theme" Target="/ppt/slideMasters/theme/theme1.xml" Id="Ra1f16dbc104a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cc8f961b7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8d7374f2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08d601ba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223693347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e7715bc5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9f7103b5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290aecd7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ef6a452a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W WILHELMSEN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W WILHELMSEN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155 809 378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155 632 017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155 950 010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1 833 688 502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1 993 092 529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WILHELMSEN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AUSSIE INVEST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W WILHELMSEN</a:t>
            </a:r>
          </a:p>
        </p:txBody>
      </p:sp>
    </p:spTree>
  </p:cSld>
  <p:clrMapOvr>
    <a:masterClrMapping xmlns:a="http://schemas.openxmlformats.org/drawingml/2006/main"/>
  </p:clrMapOvr>
</p:sld>
</file>