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8cfcaba7b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0c4d8bfac487e"/>
  </p:sldMasterIdLst>
  <p:sldIdLst>
    <p:sldId xmlns:r="http://schemas.openxmlformats.org/officeDocument/2006/relationships" id="256" r:id="R0ce4cc69374b45ae"/>
    <p:sldId xmlns:r="http://schemas.openxmlformats.org/officeDocument/2006/relationships" id="257" r:id="R72dc70aca8c74f96"/>
    <p:sldId xmlns:r="http://schemas.openxmlformats.org/officeDocument/2006/relationships" id="258" r:id="R2a089e90525e4e8f"/>
    <p:sldId xmlns:r="http://schemas.openxmlformats.org/officeDocument/2006/relationships" id="259" r:id="R49b6225fbea24859"/>
    <p:sldId xmlns:r="http://schemas.openxmlformats.org/officeDocument/2006/relationships" id="260" r:id="R5bb7d6fef618435b"/>
    <p:sldId xmlns:r="http://schemas.openxmlformats.org/officeDocument/2006/relationships" id="261" r:id="Rdf07e8838b714324"/>
    <p:sldId xmlns:r="http://schemas.openxmlformats.org/officeDocument/2006/relationships" id="262" r:id="R059353cd2df8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0c4d8bfac487e" /><Relationship Type="http://schemas.openxmlformats.org/officeDocument/2006/relationships/slide" Target="/ppt/slides/slide1.xml" Id="R0ce4cc69374b45ae" /><Relationship Type="http://schemas.openxmlformats.org/officeDocument/2006/relationships/slide" Target="/ppt/slides/slide2.xml" Id="R72dc70aca8c74f96" /><Relationship Type="http://schemas.openxmlformats.org/officeDocument/2006/relationships/slide" Target="/ppt/slides/slide3.xml" Id="R2a089e90525e4e8f" /><Relationship Type="http://schemas.openxmlformats.org/officeDocument/2006/relationships/slide" Target="/ppt/slides/slide4.xml" Id="R49b6225fbea24859" /><Relationship Type="http://schemas.openxmlformats.org/officeDocument/2006/relationships/slide" Target="/ppt/slides/slide5.xml" Id="R5bb7d6fef618435b" /><Relationship Type="http://schemas.openxmlformats.org/officeDocument/2006/relationships/slide" Target="/ppt/slides/slide6.xml" Id="Rdf07e8838b714324" /><Relationship Type="http://schemas.openxmlformats.org/officeDocument/2006/relationships/slide" Target="/ppt/slides/slide7.xml" Id="R059353cd2df8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61b601473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9ba1f6744366" /><Relationship Type="http://schemas.openxmlformats.org/officeDocument/2006/relationships/theme" Target="/ppt/slideMasters/theme/theme1.xml" Id="R0ce882f24856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19ba1f674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b9e327298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82c69cc0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339f34505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c22a1868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2cea0c49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b24e7b10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5e67ceddc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 ØKONOMI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6 634 900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WESTGROUP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TINE SKAAR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KRISTIAN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Brendehaugen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www.drivok.no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 ØKONOMI AS</a:t>
            </a:r>
          </a:p>
        </p:txBody>
      </p:sp>
    </p:spTree>
  </p:cSld>
  <p:clrMapOvr>
    <a:masterClrMapping xmlns:a="http://schemas.openxmlformats.org/drawingml/2006/main"/>
  </p:clrMapOvr>
</p:sld>
</file>