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fb18e8768046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9b9bd5ad4646d4"/>
  </p:sldMasterIdLst>
  <p:sldIdLst>
    <p:sldId xmlns:r="http://schemas.openxmlformats.org/officeDocument/2006/relationships" id="256" r:id="Rb091595625834c22"/>
    <p:sldId xmlns:r="http://schemas.openxmlformats.org/officeDocument/2006/relationships" id="257" r:id="R06d81d93ce6b4db3"/>
    <p:sldId xmlns:r="http://schemas.openxmlformats.org/officeDocument/2006/relationships" id="258" r:id="Rbf642af8b3db4b88"/>
    <p:sldId xmlns:r="http://schemas.openxmlformats.org/officeDocument/2006/relationships" id="259" r:id="Rabb88ca8de344d54"/>
    <p:sldId xmlns:r="http://schemas.openxmlformats.org/officeDocument/2006/relationships" id="260" r:id="R6f533e031f7a48ed"/>
    <p:sldId xmlns:r="http://schemas.openxmlformats.org/officeDocument/2006/relationships" id="261" r:id="Rd6305484013d49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9b9bd5ad4646d4" /><Relationship Type="http://schemas.openxmlformats.org/officeDocument/2006/relationships/slide" Target="/ppt/slides/slide1.xml" Id="Rb091595625834c22" /><Relationship Type="http://schemas.openxmlformats.org/officeDocument/2006/relationships/slide" Target="/ppt/slides/slide2.xml" Id="R06d81d93ce6b4db3" /><Relationship Type="http://schemas.openxmlformats.org/officeDocument/2006/relationships/slide" Target="/ppt/slides/slide3.xml" Id="Rbf642af8b3db4b88" /><Relationship Type="http://schemas.openxmlformats.org/officeDocument/2006/relationships/slide" Target="/ppt/slides/slide4.xml" Id="Rabb88ca8de344d54" /><Relationship Type="http://schemas.openxmlformats.org/officeDocument/2006/relationships/slide" Target="/ppt/slides/slide5.xml" Id="R6f533e031f7a48ed" /><Relationship Type="http://schemas.openxmlformats.org/officeDocument/2006/relationships/slide" Target="/ppt/slides/slide6.xml" Id="Rd6305484013d49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d0dd49ea084d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c4d30801c472b" /><Relationship Type="http://schemas.openxmlformats.org/officeDocument/2006/relationships/theme" Target="/ppt/slideMasters/theme/theme1.xml" Id="R836e3b35340f48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7c4d30801c47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70c2addb845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320db87c049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e272626f540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c09776bf641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103a1e27649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cd99f86594d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DRIV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Brendehaugen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01 98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www.drivok.no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931 096 761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 ØKONOMI AS</a:t>
            </a:r>
          </a:p>
        </p:txBody>
      </p:sp>
    </p:spTree>
  </p:cSld>
  <p:clrMapOvr>
    <a:masterClrMapping xmlns:a="http://schemas.openxmlformats.org/drawingml/2006/main"/>
  </p:clrMapOvr>
</p:sld>
</file>