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0b61c4bd87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32869c1684998"/>
  </p:sldMasterIdLst>
  <p:sldIdLst>
    <p:sldId xmlns:r="http://schemas.openxmlformats.org/officeDocument/2006/relationships" id="256" r:id="Rc666f56a0d544be9"/>
    <p:sldId xmlns:r="http://schemas.openxmlformats.org/officeDocument/2006/relationships" id="257" r:id="Rbcdeb634878c4fb2"/>
    <p:sldId xmlns:r="http://schemas.openxmlformats.org/officeDocument/2006/relationships" id="258" r:id="R1cb57f4ab5144744"/>
    <p:sldId xmlns:r="http://schemas.openxmlformats.org/officeDocument/2006/relationships" id="259" r:id="R56cfe332d03c4c38"/>
    <p:sldId xmlns:r="http://schemas.openxmlformats.org/officeDocument/2006/relationships" id="260" r:id="Rec148bd680ec4612"/>
    <p:sldId xmlns:r="http://schemas.openxmlformats.org/officeDocument/2006/relationships" id="261" r:id="Ra759db14da614eb2"/>
    <p:sldId xmlns:r="http://schemas.openxmlformats.org/officeDocument/2006/relationships" id="262" r:id="R1f17daa777b7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32869c1684998" /><Relationship Type="http://schemas.openxmlformats.org/officeDocument/2006/relationships/slide" Target="/ppt/slides/slide1.xml" Id="Rc666f56a0d544be9" /><Relationship Type="http://schemas.openxmlformats.org/officeDocument/2006/relationships/slide" Target="/ppt/slides/slide2.xml" Id="Rbcdeb634878c4fb2" /><Relationship Type="http://schemas.openxmlformats.org/officeDocument/2006/relationships/slide" Target="/ppt/slides/slide3.xml" Id="R1cb57f4ab5144744" /><Relationship Type="http://schemas.openxmlformats.org/officeDocument/2006/relationships/slide" Target="/ppt/slides/slide4.xml" Id="R56cfe332d03c4c38" /><Relationship Type="http://schemas.openxmlformats.org/officeDocument/2006/relationships/slide" Target="/ppt/slides/slide5.xml" Id="Rec148bd680ec4612" /><Relationship Type="http://schemas.openxmlformats.org/officeDocument/2006/relationships/slide" Target="/ppt/slides/slide6.xml" Id="Ra759db14da614eb2" /><Relationship Type="http://schemas.openxmlformats.org/officeDocument/2006/relationships/slide" Target="/ppt/slides/slide7.xml" Id="R1f17daa777b7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3ea1e901246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b1c6a953c479b" /><Relationship Type="http://schemas.openxmlformats.org/officeDocument/2006/relationships/theme" Target="/ppt/slideMasters/theme/theme1.xml" Id="Rc68f227b023e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4b1c6a953c47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ad2a00ae249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a1884343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570c2c727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b427510d8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457333b5f46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267992d7e4e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86f1ba85a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FJELDE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FJELDE TEKNIKK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5 856 519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4 924 100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FJELDE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Falkbergets vei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