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ee4693ea6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26cc44d8924a91"/>
  </p:sldMasterIdLst>
  <p:sldIdLst>
    <p:sldId xmlns:r="http://schemas.openxmlformats.org/officeDocument/2006/relationships" id="256" r:id="R17aac1cbaf994fd4"/>
    <p:sldId xmlns:r="http://schemas.openxmlformats.org/officeDocument/2006/relationships" id="257" r:id="R852537deec71429d"/>
    <p:sldId xmlns:r="http://schemas.openxmlformats.org/officeDocument/2006/relationships" id="258" r:id="R15321154b9b04a6b"/>
    <p:sldId xmlns:r="http://schemas.openxmlformats.org/officeDocument/2006/relationships" id="259" r:id="Rcf51050997ef4fd3"/>
    <p:sldId xmlns:r="http://schemas.openxmlformats.org/officeDocument/2006/relationships" id="260" r:id="Rbd9e0d97d9394c4e"/>
    <p:sldId xmlns:r="http://schemas.openxmlformats.org/officeDocument/2006/relationships" id="261" r:id="R825385311d74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6cc44d8924a91" /><Relationship Type="http://schemas.openxmlformats.org/officeDocument/2006/relationships/slide" Target="/ppt/slides/slide1.xml" Id="R17aac1cbaf994fd4" /><Relationship Type="http://schemas.openxmlformats.org/officeDocument/2006/relationships/slide" Target="/ppt/slides/slide2.xml" Id="R852537deec71429d" /><Relationship Type="http://schemas.openxmlformats.org/officeDocument/2006/relationships/slide" Target="/ppt/slides/slide3.xml" Id="R15321154b9b04a6b" /><Relationship Type="http://schemas.openxmlformats.org/officeDocument/2006/relationships/slide" Target="/ppt/slides/slide4.xml" Id="Rcf51050997ef4fd3" /><Relationship Type="http://schemas.openxmlformats.org/officeDocument/2006/relationships/slide" Target="/ppt/slides/slide5.xml" Id="Rbd9e0d97d9394c4e" /><Relationship Type="http://schemas.openxmlformats.org/officeDocument/2006/relationships/slide" Target="/ppt/slides/slide6.xml" Id="R825385311d74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e8421dcc246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46b83256f43a2" /><Relationship Type="http://schemas.openxmlformats.org/officeDocument/2006/relationships/theme" Target="/ppt/slideMasters/theme/theme1.xml" Id="R7cff17697396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46b83256f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937f1a7244e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d87b5d8a5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64f588f3e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b86063ca5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a2c5d0936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ce9d1863f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REVISJON &amp;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