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d0f79c62af4d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ffbf522b1e474f"/>
  </p:sldMasterIdLst>
  <p:sldIdLst>
    <p:sldId xmlns:r="http://schemas.openxmlformats.org/officeDocument/2006/relationships" id="256" r:id="Rf34aa018705049b6"/>
    <p:sldId xmlns:r="http://schemas.openxmlformats.org/officeDocument/2006/relationships" id="257" r:id="Rfe15bcf960ef4b46"/>
    <p:sldId xmlns:r="http://schemas.openxmlformats.org/officeDocument/2006/relationships" id="258" r:id="R645498d9ebcc40e7"/>
    <p:sldId xmlns:r="http://schemas.openxmlformats.org/officeDocument/2006/relationships" id="259" r:id="R0ff881d65bca46a0"/>
    <p:sldId xmlns:r="http://schemas.openxmlformats.org/officeDocument/2006/relationships" id="260" r:id="R4a87737a223747bc"/>
    <p:sldId xmlns:r="http://schemas.openxmlformats.org/officeDocument/2006/relationships" id="261" r:id="R229d0f8a448d48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ffbf522b1e474f" /><Relationship Type="http://schemas.openxmlformats.org/officeDocument/2006/relationships/slide" Target="/ppt/slides/slide1.xml" Id="Rf34aa018705049b6" /><Relationship Type="http://schemas.openxmlformats.org/officeDocument/2006/relationships/slide" Target="/ppt/slides/slide2.xml" Id="Rfe15bcf960ef4b46" /><Relationship Type="http://schemas.openxmlformats.org/officeDocument/2006/relationships/slide" Target="/ppt/slides/slide3.xml" Id="R645498d9ebcc40e7" /><Relationship Type="http://schemas.openxmlformats.org/officeDocument/2006/relationships/slide" Target="/ppt/slides/slide4.xml" Id="R0ff881d65bca46a0" /><Relationship Type="http://schemas.openxmlformats.org/officeDocument/2006/relationships/slide" Target="/ppt/slides/slide5.xml" Id="R4a87737a223747bc" /><Relationship Type="http://schemas.openxmlformats.org/officeDocument/2006/relationships/slide" Target="/ppt/slides/slide6.xml" Id="R229d0f8a448d48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011ede37bc42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e1172bfdf46bd" /><Relationship Type="http://schemas.openxmlformats.org/officeDocument/2006/relationships/theme" Target="/ppt/slideMasters/theme/theme1.xml" Id="R4c689f81f3ce4d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4e1172bfdf46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20c12f98f41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2e9a67f1c40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c2b0496d84a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d48474d2f4a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081ba5ebc43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53aa97e8c4d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OFTEDAL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Strandkaien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931 069 012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