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2ba883da7843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cff4e1b61c4a2a"/>
  </p:sldMasterIdLst>
  <p:sldIdLst>
    <p:sldId xmlns:r="http://schemas.openxmlformats.org/officeDocument/2006/relationships" id="256" r:id="R53cfd85c357b4f4d"/>
    <p:sldId xmlns:r="http://schemas.openxmlformats.org/officeDocument/2006/relationships" id="257" r:id="R3438f6bb651441ab"/>
    <p:sldId xmlns:r="http://schemas.openxmlformats.org/officeDocument/2006/relationships" id="258" r:id="R0421c0f381a74f9e"/>
    <p:sldId xmlns:r="http://schemas.openxmlformats.org/officeDocument/2006/relationships" id="259" r:id="Ra94d174630954e86"/>
    <p:sldId xmlns:r="http://schemas.openxmlformats.org/officeDocument/2006/relationships" id="260" r:id="R2aee42a5b3b54db4"/>
    <p:sldId xmlns:r="http://schemas.openxmlformats.org/officeDocument/2006/relationships" id="261" r:id="Ra865cbef9b244c8b"/>
    <p:sldId xmlns:r="http://schemas.openxmlformats.org/officeDocument/2006/relationships" id="262" r:id="R244734b7aeca47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ff4e1b61c4a2a" /><Relationship Type="http://schemas.openxmlformats.org/officeDocument/2006/relationships/slide" Target="/ppt/slides/slide1.xml" Id="R53cfd85c357b4f4d" /><Relationship Type="http://schemas.openxmlformats.org/officeDocument/2006/relationships/slide" Target="/ppt/slides/slide2.xml" Id="R3438f6bb651441ab" /><Relationship Type="http://schemas.openxmlformats.org/officeDocument/2006/relationships/slide" Target="/ppt/slides/slide3.xml" Id="R0421c0f381a74f9e" /><Relationship Type="http://schemas.openxmlformats.org/officeDocument/2006/relationships/slide" Target="/ppt/slides/slide4.xml" Id="Ra94d174630954e86" /><Relationship Type="http://schemas.openxmlformats.org/officeDocument/2006/relationships/slide" Target="/ppt/slides/slide5.xml" Id="R2aee42a5b3b54db4" /><Relationship Type="http://schemas.openxmlformats.org/officeDocument/2006/relationships/slide" Target="/ppt/slides/slide6.xml" Id="Ra865cbef9b244c8b" /><Relationship Type="http://schemas.openxmlformats.org/officeDocument/2006/relationships/slide" Target="/ppt/slides/slide7.xml" Id="R244734b7aeca47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a131fb60e46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c7e014d094cc3" /><Relationship Type="http://schemas.openxmlformats.org/officeDocument/2006/relationships/theme" Target="/ppt/slideMasters/theme/theme1.xml" Id="R6e16d8f74d3a45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7c7e014d094c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ad5196453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f2873592942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992b5cfe940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aea01e9f340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7b78aeb6545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10a640dd048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d801cdc7242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MODALEN HOLDING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−396 812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22 823 528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34 283 867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VASSTRØM MODALEN  –  95,6 %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ERIK MODALEN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Byggmester Modalen AS, Hæstadveien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931 065 262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MODALEN HOLDING AS</a:t>
            </a:r>
          </a:p>
        </p:txBody>
      </p:sp>
    </p:spTree>
  </p:cSld>
  <p:clrMapOvr>
    <a:masterClrMapping xmlns:a="http://schemas.openxmlformats.org/drawingml/2006/main"/>
  </p:clrMapOvr>
</p:sld>
</file>