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637cf8a62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fa4f8b4964dc4"/>
  </p:sldMasterIdLst>
  <p:sldIdLst>
    <p:sldId xmlns:r="http://schemas.openxmlformats.org/officeDocument/2006/relationships" id="256" r:id="R56e07bba5aaa44ab"/>
    <p:sldId xmlns:r="http://schemas.openxmlformats.org/officeDocument/2006/relationships" id="257" r:id="R48f54abcd7084e1f"/>
    <p:sldId xmlns:r="http://schemas.openxmlformats.org/officeDocument/2006/relationships" id="258" r:id="R2ca91ff174254403"/>
    <p:sldId xmlns:r="http://schemas.openxmlformats.org/officeDocument/2006/relationships" id="259" r:id="R97935f1377d64c9f"/>
    <p:sldId xmlns:r="http://schemas.openxmlformats.org/officeDocument/2006/relationships" id="260" r:id="R60de02eb8ccb449e"/>
    <p:sldId xmlns:r="http://schemas.openxmlformats.org/officeDocument/2006/relationships" id="261" r:id="R8fa8e4aa44cb4def"/>
    <p:sldId xmlns:r="http://schemas.openxmlformats.org/officeDocument/2006/relationships" id="262" r:id="R2f6bb487834c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fa4f8b4964dc4" /><Relationship Type="http://schemas.openxmlformats.org/officeDocument/2006/relationships/slide" Target="/ppt/slides/slide1.xml" Id="R56e07bba5aaa44ab" /><Relationship Type="http://schemas.openxmlformats.org/officeDocument/2006/relationships/slide" Target="/ppt/slides/slide2.xml" Id="R48f54abcd7084e1f" /><Relationship Type="http://schemas.openxmlformats.org/officeDocument/2006/relationships/slide" Target="/ppt/slides/slide3.xml" Id="R2ca91ff174254403" /><Relationship Type="http://schemas.openxmlformats.org/officeDocument/2006/relationships/slide" Target="/ppt/slides/slide4.xml" Id="R97935f1377d64c9f" /><Relationship Type="http://schemas.openxmlformats.org/officeDocument/2006/relationships/slide" Target="/ppt/slides/slide5.xml" Id="R60de02eb8ccb449e" /><Relationship Type="http://schemas.openxmlformats.org/officeDocument/2006/relationships/slide" Target="/ppt/slides/slide6.xml" Id="R8fa8e4aa44cb4def" /><Relationship Type="http://schemas.openxmlformats.org/officeDocument/2006/relationships/slide" Target="/ppt/slides/slide7.xml" Id="R2f6bb487834c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e980d1714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cf4c9fea469e" /><Relationship Type="http://schemas.openxmlformats.org/officeDocument/2006/relationships/theme" Target="/ppt/slideMasters/theme/theme1.xml" Id="R09feba4d738e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8cf4c9fea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9407ab21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ba0a8b6a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24d66143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2f93b5ff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60f684017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d246f52e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5e0c8bfe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CETUS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468 837 000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520 765 000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WILHELMSEN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931 061 194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