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b285a1eed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bdc31da6c41bd"/>
  </p:sldMasterIdLst>
  <p:sldIdLst>
    <p:sldId xmlns:r="http://schemas.openxmlformats.org/officeDocument/2006/relationships" id="256" r:id="Rb00cf6ab5bc642ba"/>
    <p:sldId xmlns:r="http://schemas.openxmlformats.org/officeDocument/2006/relationships" id="257" r:id="Rd38502b2b9d24282"/>
    <p:sldId xmlns:r="http://schemas.openxmlformats.org/officeDocument/2006/relationships" id="258" r:id="R2beaedacb0c94eb2"/>
    <p:sldId xmlns:r="http://schemas.openxmlformats.org/officeDocument/2006/relationships" id="259" r:id="R34a7f9dc2a864ae9"/>
    <p:sldId xmlns:r="http://schemas.openxmlformats.org/officeDocument/2006/relationships" id="260" r:id="Ree49293c4d5a4fd4"/>
    <p:sldId xmlns:r="http://schemas.openxmlformats.org/officeDocument/2006/relationships" id="261" r:id="Ra36799bae9c04001"/>
    <p:sldId xmlns:r="http://schemas.openxmlformats.org/officeDocument/2006/relationships" id="262" r:id="R24c9621a7f66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bdc31da6c41bd" /><Relationship Type="http://schemas.openxmlformats.org/officeDocument/2006/relationships/slide" Target="/ppt/slides/slide1.xml" Id="Rb00cf6ab5bc642ba" /><Relationship Type="http://schemas.openxmlformats.org/officeDocument/2006/relationships/slide" Target="/ppt/slides/slide2.xml" Id="Rd38502b2b9d24282" /><Relationship Type="http://schemas.openxmlformats.org/officeDocument/2006/relationships/slide" Target="/ppt/slides/slide3.xml" Id="R2beaedacb0c94eb2" /><Relationship Type="http://schemas.openxmlformats.org/officeDocument/2006/relationships/slide" Target="/ppt/slides/slide4.xml" Id="R34a7f9dc2a864ae9" /><Relationship Type="http://schemas.openxmlformats.org/officeDocument/2006/relationships/slide" Target="/ppt/slides/slide5.xml" Id="Ree49293c4d5a4fd4" /><Relationship Type="http://schemas.openxmlformats.org/officeDocument/2006/relationships/slide" Target="/ppt/slides/slide6.xml" Id="Ra36799bae9c04001" /><Relationship Type="http://schemas.openxmlformats.org/officeDocument/2006/relationships/slide" Target="/ppt/slides/slide7.xml" Id="R24c9621a7f66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7cd3833f5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8a6876554437" /><Relationship Type="http://schemas.openxmlformats.org/officeDocument/2006/relationships/theme" Target="/ppt/slideMasters/theme/theme1.xml" Id="R246330eac16b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28a687655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90070b64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b5743dab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c87d8480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3a748b81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10846f20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1aa75038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1caa7b15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HENRIK GERNER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CHRISTIANE GERNER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HENRIK GERNER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