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b38fc496d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20a8c850a482f"/>
  </p:sldMasterIdLst>
  <p:sldIdLst>
    <p:sldId xmlns:r="http://schemas.openxmlformats.org/officeDocument/2006/relationships" id="256" r:id="R0e90ca0486fc402b"/>
    <p:sldId xmlns:r="http://schemas.openxmlformats.org/officeDocument/2006/relationships" id="257" r:id="Rbecdb2a1c9214607"/>
    <p:sldId xmlns:r="http://schemas.openxmlformats.org/officeDocument/2006/relationships" id="258" r:id="Rc001a368e9c34952"/>
    <p:sldId xmlns:r="http://schemas.openxmlformats.org/officeDocument/2006/relationships" id="259" r:id="Rab9ad518d2f24946"/>
    <p:sldId xmlns:r="http://schemas.openxmlformats.org/officeDocument/2006/relationships" id="260" r:id="R980ad500f86842ba"/>
    <p:sldId xmlns:r="http://schemas.openxmlformats.org/officeDocument/2006/relationships" id="261" r:id="R05db5355d3344b90"/>
    <p:sldId xmlns:r="http://schemas.openxmlformats.org/officeDocument/2006/relationships" id="262" r:id="R0500ec380155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20a8c850a482f" /><Relationship Type="http://schemas.openxmlformats.org/officeDocument/2006/relationships/slide" Target="/ppt/slides/slide1.xml" Id="R0e90ca0486fc402b" /><Relationship Type="http://schemas.openxmlformats.org/officeDocument/2006/relationships/slide" Target="/ppt/slides/slide2.xml" Id="Rbecdb2a1c9214607" /><Relationship Type="http://schemas.openxmlformats.org/officeDocument/2006/relationships/slide" Target="/ppt/slides/slide3.xml" Id="Rc001a368e9c34952" /><Relationship Type="http://schemas.openxmlformats.org/officeDocument/2006/relationships/slide" Target="/ppt/slides/slide4.xml" Id="Rab9ad518d2f24946" /><Relationship Type="http://schemas.openxmlformats.org/officeDocument/2006/relationships/slide" Target="/ppt/slides/slide5.xml" Id="R980ad500f86842ba" /><Relationship Type="http://schemas.openxmlformats.org/officeDocument/2006/relationships/slide" Target="/ppt/slides/slide6.xml" Id="R05db5355d3344b90" /><Relationship Type="http://schemas.openxmlformats.org/officeDocument/2006/relationships/slide" Target="/ppt/slides/slide7.xml" Id="R0500ec380155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6d14bdff443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25665b46b4586" /><Relationship Type="http://schemas.openxmlformats.org/officeDocument/2006/relationships/theme" Target="/ppt/slideMasters/theme/theme1.xml" Id="R1b118e97984148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725665b46b45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4cd0f46a244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4ad22195a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0181c5e32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4b100e3b6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841cd58b4e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3b7dfedfb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abeaa18fb4b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TAURUS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TAURUS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TAURUS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TAURUS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TAURUS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TAURUS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216 958 268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214 207 836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215 066 026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108 348 606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TAURUS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TIKAL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PIMPUS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STARSHIP NORWAY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ALLORA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HETIJA INVEST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SARASWATI AS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TAURUS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931 031 686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TAURUS</a:t>
            </a:r>
          </a:p>
        </p:txBody>
      </p:sp>
    </p:spTree>
  </p:cSld>
  <p:clrMapOvr>
    <a:masterClrMapping xmlns:a="http://schemas.openxmlformats.org/drawingml/2006/main"/>
  </p:clrMapOvr>
</p:sld>
</file>