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0d6af3c0d84d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fd82b9d1534f57"/>
  </p:sldMasterIdLst>
  <p:sldIdLst>
    <p:sldId xmlns:r="http://schemas.openxmlformats.org/officeDocument/2006/relationships" id="256" r:id="R1df14257af1a4fd3"/>
    <p:sldId xmlns:r="http://schemas.openxmlformats.org/officeDocument/2006/relationships" id="257" r:id="R7da1fea30dfd443d"/>
    <p:sldId xmlns:r="http://schemas.openxmlformats.org/officeDocument/2006/relationships" id="258" r:id="Rf9573b690e7d4485"/>
    <p:sldId xmlns:r="http://schemas.openxmlformats.org/officeDocument/2006/relationships" id="259" r:id="Rea5c44d6280b4c73"/>
    <p:sldId xmlns:r="http://schemas.openxmlformats.org/officeDocument/2006/relationships" id="260" r:id="Rf08a3fceca374ce0"/>
    <p:sldId xmlns:r="http://schemas.openxmlformats.org/officeDocument/2006/relationships" id="261" r:id="R5deaf7a9280646cd"/>
    <p:sldId xmlns:r="http://schemas.openxmlformats.org/officeDocument/2006/relationships" id="262" r:id="R48740c75ba4d45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d82b9d1534f57" /><Relationship Type="http://schemas.openxmlformats.org/officeDocument/2006/relationships/slide" Target="/ppt/slides/slide1.xml" Id="R1df14257af1a4fd3" /><Relationship Type="http://schemas.openxmlformats.org/officeDocument/2006/relationships/slide" Target="/ppt/slides/slide2.xml" Id="R7da1fea30dfd443d" /><Relationship Type="http://schemas.openxmlformats.org/officeDocument/2006/relationships/slide" Target="/ppt/slides/slide3.xml" Id="Rf9573b690e7d4485" /><Relationship Type="http://schemas.openxmlformats.org/officeDocument/2006/relationships/slide" Target="/ppt/slides/slide4.xml" Id="Rea5c44d6280b4c73" /><Relationship Type="http://schemas.openxmlformats.org/officeDocument/2006/relationships/slide" Target="/ppt/slides/slide5.xml" Id="Rf08a3fceca374ce0" /><Relationship Type="http://schemas.openxmlformats.org/officeDocument/2006/relationships/slide" Target="/ppt/slides/slide6.xml" Id="R5deaf7a9280646cd" /><Relationship Type="http://schemas.openxmlformats.org/officeDocument/2006/relationships/slide" Target="/ppt/slides/slide7.xml" Id="R48740c75ba4d45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6c097bae243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48a5464fc476f" /><Relationship Type="http://schemas.openxmlformats.org/officeDocument/2006/relationships/theme" Target="/ppt/slideMasters/theme/theme1.xml" Id="Rd233df340c85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848a5464fc47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7a9af3f684a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9da50601e44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f997588f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1abcc2ff44c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f1bb30741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a0e906a5542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beb14551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EINGRO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EINGRO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768 452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GRØNVOLD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Einar Grønvold, Spikdalsvegen 233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931 017 993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EINGRO HOLDING AS</a:t>
            </a:r>
          </a:p>
        </p:txBody>
      </p:sp>
    </p:spTree>
  </p:cSld>
  <p:clrMapOvr>
    <a:masterClrMapping xmlns:a="http://schemas.openxmlformats.org/drawingml/2006/main"/>
  </p:clrMapOvr>
</p:sld>
</file>