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ec03b9af6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f2723a72e4681"/>
  </p:sldMasterIdLst>
  <p:sldIdLst>
    <p:sldId xmlns:r="http://schemas.openxmlformats.org/officeDocument/2006/relationships" id="256" r:id="Racba5a31576a45c6"/>
    <p:sldId xmlns:r="http://schemas.openxmlformats.org/officeDocument/2006/relationships" id="257" r:id="R8c3e4ef008714324"/>
    <p:sldId xmlns:r="http://schemas.openxmlformats.org/officeDocument/2006/relationships" id="258" r:id="Rdc25750f5baa4f51"/>
    <p:sldId xmlns:r="http://schemas.openxmlformats.org/officeDocument/2006/relationships" id="259" r:id="R9f0f3c4c60944682"/>
    <p:sldId xmlns:r="http://schemas.openxmlformats.org/officeDocument/2006/relationships" id="260" r:id="Rd53a777f842d4103"/>
    <p:sldId xmlns:r="http://schemas.openxmlformats.org/officeDocument/2006/relationships" id="261" r:id="Reacebfbb749f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f2723a72e4681" /><Relationship Type="http://schemas.openxmlformats.org/officeDocument/2006/relationships/slide" Target="/ppt/slides/slide1.xml" Id="Racba5a31576a45c6" /><Relationship Type="http://schemas.openxmlformats.org/officeDocument/2006/relationships/slide" Target="/ppt/slides/slide2.xml" Id="R8c3e4ef008714324" /><Relationship Type="http://schemas.openxmlformats.org/officeDocument/2006/relationships/slide" Target="/ppt/slides/slide3.xml" Id="Rdc25750f5baa4f51" /><Relationship Type="http://schemas.openxmlformats.org/officeDocument/2006/relationships/slide" Target="/ppt/slides/slide4.xml" Id="R9f0f3c4c60944682" /><Relationship Type="http://schemas.openxmlformats.org/officeDocument/2006/relationships/slide" Target="/ppt/slides/slide5.xml" Id="Rd53a777f842d4103" /><Relationship Type="http://schemas.openxmlformats.org/officeDocument/2006/relationships/slide" Target="/ppt/slides/slide6.xml" Id="Reacebfbb749f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d16d217ec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b87fd0534a02" /><Relationship Type="http://schemas.openxmlformats.org/officeDocument/2006/relationships/theme" Target="/ppt/slideMasters/theme/theme1.xml" Id="R2dc473dc500f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8b87fd053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c3da032e5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275b8114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ac379c28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ff7b19a1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48e629bf0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c9171f46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FRICH'S HOTEL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FRICH'S HOTEL ÅNDALSNES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