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a65993bc2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312ea4c894ae9"/>
  </p:sldMasterIdLst>
  <p:sldIdLst>
    <p:sldId xmlns:r="http://schemas.openxmlformats.org/officeDocument/2006/relationships" id="256" r:id="R33050471cdc9403f"/>
    <p:sldId xmlns:r="http://schemas.openxmlformats.org/officeDocument/2006/relationships" id="257" r:id="Rc2aa12b44db940dd"/>
    <p:sldId xmlns:r="http://schemas.openxmlformats.org/officeDocument/2006/relationships" id="258" r:id="R62c8af74db064b6d"/>
    <p:sldId xmlns:r="http://schemas.openxmlformats.org/officeDocument/2006/relationships" id="259" r:id="Racbd547dac0f404c"/>
    <p:sldId xmlns:r="http://schemas.openxmlformats.org/officeDocument/2006/relationships" id="260" r:id="Rce78de1834d74669"/>
    <p:sldId xmlns:r="http://schemas.openxmlformats.org/officeDocument/2006/relationships" id="261" r:id="R8f5493fe0797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312ea4c894ae9" /><Relationship Type="http://schemas.openxmlformats.org/officeDocument/2006/relationships/slide" Target="/ppt/slides/slide1.xml" Id="R33050471cdc9403f" /><Relationship Type="http://schemas.openxmlformats.org/officeDocument/2006/relationships/slide" Target="/ppt/slides/slide2.xml" Id="Rc2aa12b44db940dd" /><Relationship Type="http://schemas.openxmlformats.org/officeDocument/2006/relationships/slide" Target="/ppt/slides/slide3.xml" Id="R62c8af74db064b6d" /><Relationship Type="http://schemas.openxmlformats.org/officeDocument/2006/relationships/slide" Target="/ppt/slides/slide4.xml" Id="Racbd547dac0f404c" /><Relationship Type="http://schemas.openxmlformats.org/officeDocument/2006/relationships/slide" Target="/ppt/slides/slide5.xml" Id="Rce78de1834d74669" /><Relationship Type="http://schemas.openxmlformats.org/officeDocument/2006/relationships/slide" Target="/ppt/slides/slide6.xml" Id="R8f5493fe0797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0abb3ee8e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2b08cb6e45f1" /><Relationship Type="http://schemas.openxmlformats.org/officeDocument/2006/relationships/theme" Target="/ppt/slideMasters/theme/theme1.xml" Id="R6374d2462f7d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f2b08cb6e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ecbe15098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93b74a19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19ad08926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384a1dd84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3638bc4f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6606fa2f7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FRICH'S HOTEL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Hundorpgeilen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931 014 390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