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88e1dbeae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04b3f35c346a3"/>
  </p:sldMasterIdLst>
  <p:sldIdLst>
    <p:sldId xmlns:r="http://schemas.openxmlformats.org/officeDocument/2006/relationships" id="256" r:id="Re8af281d73f64bb1"/>
    <p:sldId xmlns:r="http://schemas.openxmlformats.org/officeDocument/2006/relationships" id="257" r:id="Rcaa241c70a6f4e18"/>
    <p:sldId xmlns:r="http://schemas.openxmlformats.org/officeDocument/2006/relationships" id="258" r:id="R6695bcd638e74a62"/>
    <p:sldId xmlns:r="http://schemas.openxmlformats.org/officeDocument/2006/relationships" id="259" r:id="R1253af36ffae4e54"/>
    <p:sldId xmlns:r="http://schemas.openxmlformats.org/officeDocument/2006/relationships" id="260" r:id="Rc04e16b9f0ad45e3"/>
    <p:sldId xmlns:r="http://schemas.openxmlformats.org/officeDocument/2006/relationships" id="261" r:id="R305460bc43ea4f7d"/>
    <p:sldId xmlns:r="http://schemas.openxmlformats.org/officeDocument/2006/relationships" id="262" r:id="Rda6d4e9f72dc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04b3f35c346a3" /><Relationship Type="http://schemas.openxmlformats.org/officeDocument/2006/relationships/slide" Target="/ppt/slides/slide1.xml" Id="Re8af281d73f64bb1" /><Relationship Type="http://schemas.openxmlformats.org/officeDocument/2006/relationships/slide" Target="/ppt/slides/slide2.xml" Id="Rcaa241c70a6f4e18" /><Relationship Type="http://schemas.openxmlformats.org/officeDocument/2006/relationships/slide" Target="/ppt/slides/slide3.xml" Id="R6695bcd638e74a62" /><Relationship Type="http://schemas.openxmlformats.org/officeDocument/2006/relationships/slide" Target="/ppt/slides/slide4.xml" Id="R1253af36ffae4e54" /><Relationship Type="http://schemas.openxmlformats.org/officeDocument/2006/relationships/slide" Target="/ppt/slides/slide5.xml" Id="Rc04e16b9f0ad45e3" /><Relationship Type="http://schemas.openxmlformats.org/officeDocument/2006/relationships/slide" Target="/ppt/slides/slide6.xml" Id="R305460bc43ea4f7d" /><Relationship Type="http://schemas.openxmlformats.org/officeDocument/2006/relationships/slide" Target="/ppt/slides/slide7.xml" Id="Rda6d4e9f72dc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f640b204f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e73990c44d6e" /><Relationship Type="http://schemas.openxmlformats.org/officeDocument/2006/relationships/theme" Target="/ppt/slideMasters/theme/theme1.xml" Id="Rb22542c50bec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9e73990c4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3274fe8a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6bda2463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3ae7abd7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4f484bf4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3900448e40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cbd4c2274e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959531a9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RØRSERVICE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16 591 473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8 689 639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13 847 446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LOKES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EVENSEN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931 007 017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