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85eac3cac649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e80724487c4c7d"/>
  </p:sldMasterIdLst>
  <p:sldIdLst>
    <p:sldId xmlns:r="http://schemas.openxmlformats.org/officeDocument/2006/relationships" id="256" r:id="R0b5a11da10134f9e"/>
    <p:sldId xmlns:r="http://schemas.openxmlformats.org/officeDocument/2006/relationships" id="257" r:id="R5644aae476bd435e"/>
    <p:sldId xmlns:r="http://schemas.openxmlformats.org/officeDocument/2006/relationships" id="258" r:id="Rcfee60d4496240ea"/>
    <p:sldId xmlns:r="http://schemas.openxmlformats.org/officeDocument/2006/relationships" id="259" r:id="Rfd169193aaac4f52"/>
    <p:sldId xmlns:r="http://schemas.openxmlformats.org/officeDocument/2006/relationships" id="260" r:id="Rfa19e2691744476b"/>
    <p:sldId xmlns:r="http://schemas.openxmlformats.org/officeDocument/2006/relationships" id="261" r:id="R1373bca8a6664de8"/>
    <p:sldId xmlns:r="http://schemas.openxmlformats.org/officeDocument/2006/relationships" id="262" r:id="Rc578902ad3674a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e80724487c4c7d" /><Relationship Type="http://schemas.openxmlformats.org/officeDocument/2006/relationships/slide" Target="/ppt/slides/slide1.xml" Id="R0b5a11da10134f9e" /><Relationship Type="http://schemas.openxmlformats.org/officeDocument/2006/relationships/slide" Target="/ppt/slides/slide2.xml" Id="R5644aae476bd435e" /><Relationship Type="http://schemas.openxmlformats.org/officeDocument/2006/relationships/slide" Target="/ppt/slides/slide3.xml" Id="Rcfee60d4496240ea" /><Relationship Type="http://schemas.openxmlformats.org/officeDocument/2006/relationships/slide" Target="/ppt/slides/slide4.xml" Id="Rfd169193aaac4f52" /><Relationship Type="http://schemas.openxmlformats.org/officeDocument/2006/relationships/slide" Target="/ppt/slides/slide5.xml" Id="Rfa19e2691744476b" /><Relationship Type="http://schemas.openxmlformats.org/officeDocument/2006/relationships/slide" Target="/ppt/slides/slide6.xml" Id="R1373bca8a6664de8" /><Relationship Type="http://schemas.openxmlformats.org/officeDocument/2006/relationships/slide" Target="/ppt/slides/slide7.xml" Id="Rc578902ad3674a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023e9791ea4f3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fd894db8934126" /><Relationship Type="http://schemas.openxmlformats.org/officeDocument/2006/relationships/theme" Target="/ppt/slideMasters/theme/theme1.xml" Id="Rb59baddafdd14d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3fd894db89341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17ea8a6f6444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b77ab874cb4cf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07084288fc40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0a303ddb2c43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6f6d13964449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db40a9c220469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2c220f09cf44c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POLLUX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POLLUX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POLLUX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POLLUX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POLLUX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POLLUX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77 817 501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75 247 233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76 781 346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307 186 551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307 526 808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POLLUX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SKIPSREDER TOM WILHELMSENS STIFTELSE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SKIPSREDER TOM WILHELMSENS STIFTELSE  –  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CETUS  –  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TAURUS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POLLUX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931 002 406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POLLUX</a:t>
            </a:r>
          </a:p>
        </p:txBody>
      </p:sp>
    </p:spTree>
  </p:cSld>
  <p:clrMapOvr>
    <a:masterClrMapping xmlns:a="http://schemas.openxmlformats.org/drawingml/2006/main"/>
  </p:clrMapOvr>
</p:sld>
</file>