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233140ef374a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c8e54224b0489b"/>
  </p:sldMasterIdLst>
  <p:sldIdLst>
    <p:sldId xmlns:r="http://schemas.openxmlformats.org/officeDocument/2006/relationships" id="256" r:id="R55f6123d62d4444c"/>
    <p:sldId xmlns:r="http://schemas.openxmlformats.org/officeDocument/2006/relationships" id="257" r:id="Ra516e3a077e3475c"/>
    <p:sldId xmlns:r="http://schemas.openxmlformats.org/officeDocument/2006/relationships" id="258" r:id="Rf58a1cf2a0ba4307"/>
    <p:sldId xmlns:r="http://schemas.openxmlformats.org/officeDocument/2006/relationships" id="259" r:id="R1c52b507a1bd4475"/>
    <p:sldId xmlns:r="http://schemas.openxmlformats.org/officeDocument/2006/relationships" id="260" r:id="Rd5b041b26b1a454f"/>
    <p:sldId xmlns:r="http://schemas.openxmlformats.org/officeDocument/2006/relationships" id="261" r:id="R8cd74ca97d98470d"/>
    <p:sldId xmlns:r="http://schemas.openxmlformats.org/officeDocument/2006/relationships" id="262" r:id="Ra8d8e1136acc4a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c8e54224b0489b" /><Relationship Type="http://schemas.openxmlformats.org/officeDocument/2006/relationships/slide" Target="/ppt/slides/slide1.xml" Id="R55f6123d62d4444c" /><Relationship Type="http://schemas.openxmlformats.org/officeDocument/2006/relationships/slide" Target="/ppt/slides/slide2.xml" Id="Ra516e3a077e3475c" /><Relationship Type="http://schemas.openxmlformats.org/officeDocument/2006/relationships/slide" Target="/ppt/slides/slide3.xml" Id="Rf58a1cf2a0ba4307" /><Relationship Type="http://schemas.openxmlformats.org/officeDocument/2006/relationships/slide" Target="/ppt/slides/slide4.xml" Id="R1c52b507a1bd4475" /><Relationship Type="http://schemas.openxmlformats.org/officeDocument/2006/relationships/slide" Target="/ppt/slides/slide5.xml" Id="Rd5b041b26b1a454f" /><Relationship Type="http://schemas.openxmlformats.org/officeDocument/2006/relationships/slide" Target="/ppt/slides/slide6.xml" Id="R8cd74ca97d98470d" /><Relationship Type="http://schemas.openxmlformats.org/officeDocument/2006/relationships/slide" Target="/ppt/slides/slide7.xml" Id="Ra8d8e1136acc4a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f30cf597146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c392ac6c04644" /><Relationship Type="http://schemas.openxmlformats.org/officeDocument/2006/relationships/theme" Target="/ppt/slideMasters/theme/theme1.xml" Id="Rd5d1ad1546df45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1c392ac6c046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d10d02e514f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aa56e728d44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f57266ce84c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5a7775ee441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6d46177ae4a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e32a9b91c4f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34f779c69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EHANSEN HOLDING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BERGER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930 995 428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EHANSEN HOLDING AS</a:t>
            </a:r>
          </a:p>
        </p:txBody>
      </p:sp>
    </p:spTree>
  </p:cSld>
  <p:clrMapOvr>
    <a:masterClrMapping xmlns:a="http://schemas.openxmlformats.org/drawingml/2006/main"/>
  </p:clrMapOvr>
</p:sld>
</file>