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120cde64724c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368275337e4d63"/>
  </p:sldMasterIdLst>
  <p:sldIdLst>
    <p:sldId xmlns:r="http://schemas.openxmlformats.org/officeDocument/2006/relationships" id="256" r:id="R40302051052f4c71"/>
    <p:sldId xmlns:r="http://schemas.openxmlformats.org/officeDocument/2006/relationships" id="257" r:id="R5ac09af536b34162"/>
    <p:sldId xmlns:r="http://schemas.openxmlformats.org/officeDocument/2006/relationships" id="258" r:id="Rb7a2fa2833054bc3"/>
    <p:sldId xmlns:r="http://schemas.openxmlformats.org/officeDocument/2006/relationships" id="259" r:id="Raaa956cb62ee4a72"/>
    <p:sldId xmlns:r="http://schemas.openxmlformats.org/officeDocument/2006/relationships" id="260" r:id="R97d5066650934a27"/>
    <p:sldId xmlns:r="http://schemas.openxmlformats.org/officeDocument/2006/relationships" id="261" r:id="Ra8d4681bcef34c2a"/>
    <p:sldId xmlns:r="http://schemas.openxmlformats.org/officeDocument/2006/relationships" id="262" r:id="R9ae57730f4a347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68275337e4d63" /><Relationship Type="http://schemas.openxmlformats.org/officeDocument/2006/relationships/slide" Target="/ppt/slides/slide1.xml" Id="R40302051052f4c71" /><Relationship Type="http://schemas.openxmlformats.org/officeDocument/2006/relationships/slide" Target="/ppt/slides/slide2.xml" Id="R5ac09af536b34162" /><Relationship Type="http://schemas.openxmlformats.org/officeDocument/2006/relationships/slide" Target="/ppt/slides/slide3.xml" Id="Rb7a2fa2833054bc3" /><Relationship Type="http://schemas.openxmlformats.org/officeDocument/2006/relationships/slide" Target="/ppt/slides/slide4.xml" Id="Raaa956cb62ee4a72" /><Relationship Type="http://schemas.openxmlformats.org/officeDocument/2006/relationships/slide" Target="/ppt/slides/slide5.xml" Id="R97d5066650934a27" /><Relationship Type="http://schemas.openxmlformats.org/officeDocument/2006/relationships/slide" Target="/ppt/slides/slide6.xml" Id="Ra8d4681bcef34c2a" /><Relationship Type="http://schemas.openxmlformats.org/officeDocument/2006/relationships/slide" Target="/ppt/slides/slide7.xml" Id="R9ae57730f4a347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068ececc2c4b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274e8d7d24452" /><Relationship Type="http://schemas.openxmlformats.org/officeDocument/2006/relationships/theme" Target="/ppt/slideMasters/theme/theme1.xml" Id="R878bfea3615042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2274e8d7d244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6c0bdfb2948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71cab3c7349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cc07197794f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5bc5710924c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af7cabccd45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d19eb136049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94e350c1541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LB RØR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 RØR HOLDING AS ble etablert [år] og holder til i Evenskjer.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3 346 340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3 356 998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LEVALD EIRIK ÅSHEIM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ANDRE ERIKSEN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KARIN ERIKJORD ÅSHEIM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Planterhaugveien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9440 Evenskjer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930 995 290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 RØR HOLDING AS</a:t>
            </a:r>
          </a:p>
        </p:txBody>
      </p:sp>
    </p:spTree>
  </p:cSld>
  <p:clrMapOvr>
    <a:masterClrMapping xmlns:a="http://schemas.openxmlformats.org/drawingml/2006/main"/>
  </p:clrMapOvr>
</p:sld>
</file>