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674fd0775a48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382868559d49a0"/>
  </p:sldMasterIdLst>
  <p:sldIdLst>
    <p:sldId xmlns:r="http://schemas.openxmlformats.org/officeDocument/2006/relationships" id="256" r:id="R34d2f8e5bd934b39"/>
    <p:sldId xmlns:r="http://schemas.openxmlformats.org/officeDocument/2006/relationships" id="257" r:id="R5df44ec6462b4128"/>
    <p:sldId xmlns:r="http://schemas.openxmlformats.org/officeDocument/2006/relationships" id="258" r:id="Rfbf797ec75e94d49"/>
    <p:sldId xmlns:r="http://schemas.openxmlformats.org/officeDocument/2006/relationships" id="259" r:id="R06a74b45211c4773"/>
    <p:sldId xmlns:r="http://schemas.openxmlformats.org/officeDocument/2006/relationships" id="260" r:id="Rd1d10a38e74c4f84"/>
    <p:sldId xmlns:r="http://schemas.openxmlformats.org/officeDocument/2006/relationships" id="261" r:id="Rc1e7a503307e47f7"/>
    <p:sldId xmlns:r="http://schemas.openxmlformats.org/officeDocument/2006/relationships" id="262" r:id="R669ba8422e6d44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82868559d49a0" /><Relationship Type="http://schemas.openxmlformats.org/officeDocument/2006/relationships/slide" Target="/ppt/slides/slide1.xml" Id="R34d2f8e5bd934b39" /><Relationship Type="http://schemas.openxmlformats.org/officeDocument/2006/relationships/slide" Target="/ppt/slides/slide2.xml" Id="R5df44ec6462b4128" /><Relationship Type="http://schemas.openxmlformats.org/officeDocument/2006/relationships/slide" Target="/ppt/slides/slide3.xml" Id="Rfbf797ec75e94d49" /><Relationship Type="http://schemas.openxmlformats.org/officeDocument/2006/relationships/slide" Target="/ppt/slides/slide4.xml" Id="R06a74b45211c4773" /><Relationship Type="http://schemas.openxmlformats.org/officeDocument/2006/relationships/slide" Target="/ppt/slides/slide5.xml" Id="Rd1d10a38e74c4f84" /><Relationship Type="http://schemas.openxmlformats.org/officeDocument/2006/relationships/slide" Target="/ppt/slides/slide6.xml" Id="Rc1e7a503307e47f7" /><Relationship Type="http://schemas.openxmlformats.org/officeDocument/2006/relationships/slide" Target="/ppt/slides/slide7.xml" Id="R669ba8422e6d44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e5827d680646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a0c665aeb42b6" /><Relationship Type="http://schemas.openxmlformats.org/officeDocument/2006/relationships/theme" Target="/ppt/slideMasters/theme/theme1.xml" Id="R2289eef05c4446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ca0c665aeb42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ef11ce38f4b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3c7b9a335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7cce0188149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5e0c42491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7d9a3d7d24a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24305d83b4d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729a513654d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 HOLDING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NORDHEIM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Løkenkollen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930 995 177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HOLDING AS</a:t>
            </a:r>
          </a:p>
        </p:txBody>
      </p:sp>
    </p:spTree>
  </p:cSld>
  <p:clrMapOvr>
    <a:masterClrMapping xmlns:a="http://schemas.openxmlformats.org/drawingml/2006/main"/>
  </p:clrMapOvr>
</p:sld>
</file>