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eea8a463e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25102c0d44a9b"/>
  </p:sldMasterIdLst>
  <p:sldIdLst>
    <p:sldId xmlns:r="http://schemas.openxmlformats.org/officeDocument/2006/relationships" id="256" r:id="R87682144a7544df9"/>
    <p:sldId xmlns:r="http://schemas.openxmlformats.org/officeDocument/2006/relationships" id="257" r:id="Re6576029214640ad"/>
    <p:sldId xmlns:r="http://schemas.openxmlformats.org/officeDocument/2006/relationships" id="258" r:id="Rfad09e3f2a4d4345"/>
    <p:sldId xmlns:r="http://schemas.openxmlformats.org/officeDocument/2006/relationships" id="259" r:id="R2350ebe43f724d0b"/>
    <p:sldId xmlns:r="http://schemas.openxmlformats.org/officeDocument/2006/relationships" id="260" r:id="Rd1b06ac6b0914ca3"/>
    <p:sldId xmlns:r="http://schemas.openxmlformats.org/officeDocument/2006/relationships" id="261" r:id="R2173cb49f1f14331"/>
    <p:sldId xmlns:r="http://schemas.openxmlformats.org/officeDocument/2006/relationships" id="262" r:id="R724d50f8e866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25102c0d44a9b" /><Relationship Type="http://schemas.openxmlformats.org/officeDocument/2006/relationships/slide" Target="/ppt/slides/slide1.xml" Id="R87682144a7544df9" /><Relationship Type="http://schemas.openxmlformats.org/officeDocument/2006/relationships/slide" Target="/ppt/slides/slide2.xml" Id="Re6576029214640ad" /><Relationship Type="http://schemas.openxmlformats.org/officeDocument/2006/relationships/slide" Target="/ppt/slides/slide3.xml" Id="Rfad09e3f2a4d4345" /><Relationship Type="http://schemas.openxmlformats.org/officeDocument/2006/relationships/slide" Target="/ppt/slides/slide4.xml" Id="R2350ebe43f724d0b" /><Relationship Type="http://schemas.openxmlformats.org/officeDocument/2006/relationships/slide" Target="/ppt/slides/slide5.xml" Id="Rd1b06ac6b0914ca3" /><Relationship Type="http://schemas.openxmlformats.org/officeDocument/2006/relationships/slide" Target="/ppt/slides/slide6.xml" Id="R2173cb49f1f14331" /><Relationship Type="http://schemas.openxmlformats.org/officeDocument/2006/relationships/slide" Target="/ppt/slides/slide7.xml" Id="R724d50f8e866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a0b8fb066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22d153a92458b" /><Relationship Type="http://schemas.openxmlformats.org/officeDocument/2006/relationships/theme" Target="/ppt/slideMasters/theme/theme1.xml" Id="R49d23445236f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22d153a92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422c9114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c7ef5aca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1eddb675d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8a603aa4d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4344e855c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e88b7e49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ebf5397c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368 916 665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368 334 502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369 149 940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407 122 819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767 122 819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