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743364048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c0243e22c54d5e"/>
  </p:sldMasterIdLst>
  <p:sldIdLst>
    <p:sldId xmlns:r="http://schemas.openxmlformats.org/officeDocument/2006/relationships" id="256" r:id="R3497b99cf3b24c6e"/>
    <p:sldId xmlns:r="http://schemas.openxmlformats.org/officeDocument/2006/relationships" id="257" r:id="R29f1e6300de44eaa"/>
    <p:sldId xmlns:r="http://schemas.openxmlformats.org/officeDocument/2006/relationships" id="258" r:id="Rc8f52425b00545c8"/>
    <p:sldId xmlns:r="http://schemas.openxmlformats.org/officeDocument/2006/relationships" id="259" r:id="R14bebd9768834d33"/>
    <p:sldId xmlns:r="http://schemas.openxmlformats.org/officeDocument/2006/relationships" id="260" r:id="R4a9810c5bacc4510"/>
    <p:sldId xmlns:r="http://schemas.openxmlformats.org/officeDocument/2006/relationships" id="261" r:id="R1bc8df61c44f4f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0243e22c54d5e" /><Relationship Type="http://schemas.openxmlformats.org/officeDocument/2006/relationships/slide" Target="/ppt/slides/slide1.xml" Id="R3497b99cf3b24c6e" /><Relationship Type="http://schemas.openxmlformats.org/officeDocument/2006/relationships/slide" Target="/ppt/slides/slide2.xml" Id="R29f1e6300de44eaa" /><Relationship Type="http://schemas.openxmlformats.org/officeDocument/2006/relationships/slide" Target="/ppt/slides/slide3.xml" Id="Rc8f52425b00545c8" /><Relationship Type="http://schemas.openxmlformats.org/officeDocument/2006/relationships/slide" Target="/ppt/slides/slide4.xml" Id="R14bebd9768834d33" /><Relationship Type="http://schemas.openxmlformats.org/officeDocument/2006/relationships/slide" Target="/ppt/slides/slide5.xml" Id="R4a9810c5bacc4510" /><Relationship Type="http://schemas.openxmlformats.org/officeDocument/2006/relationships/slide" Target="/ppt/slides/slide6.xml" Id="R1bc8df61c44f4f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8be417305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815ab82314927" /><Relationship Type="http://schemas.openxmlformats.org/officeDocument/2006/relationships/theme" Target="/ppt/slideMasters/theme/theme1.xml" Id="R81b900beac9149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c815ab823149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bebfc320b4b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b38be6e2d49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52c4c894f46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fe6be3fb44a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790f70d3d46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669eafaab44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KASSIOPEIA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930 994 278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