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3e4f4bda5d42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89d4bd7a1f4284"/>
  </p:sldMasterIdLst>
  <p:sldIdLst>
    <p:sldId xmlns:r="http://schemas.openxmlformats.org/officeDocument/2006/relationships" id="256" r:id="Re4a3dfd5c8564ece"/>
    <p:sldId xmlns:r="http://schemas.openxmlformats.org/officeDocument/2006/relationships" id="257" r:id="R51d6bc8627b3438c"/>
    <p:sldId xmlns:r="http://schemas.openxmlformats.org/officeDocument/2006/relationships" id="258" r:id="Rc250669ef4e643ea"/>
    <p:sldId xmlns:r="http://schemas.openxmlformats.org/officeDocument/2006/relationships" id="259" r:id="R2b301c2deb7e4ff6"/>
    <p:sldId xmlns:r="http://schemas.openxmlformats.org/officeDocument/2006/relationships" id="260" r:id="Rc7ed86e4ef514452"/>
    <p:sldId xmlns:r="http://schemas.openxmlformats.org/officeDocument/2006/relationships" id="261" r:id="Rc3c5074c87664e3a"/>
    <p:sldId xmlns:r="http://schemas.openxmlformats.org/officeDocument/2006/relationships" id="262" r:id="R4ac3adc2408240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89d4bd7a1f4284" /><Relationship Type="http://schemas.openxmlformats.org/officeDocument/2006/relationships/slide" Target="/ppt/slides/slide1.xml" Id="Re4a3dfd5c8564ece" /><Relationship Type="http://schemas.openxmlformats.org/officeDocument/2006/relationships/slide" Target="/ppt/slides/slide2.xml" Id="R51d6bc8627b3438c" /><Relationship Type="http://schemas.openxmlformats.org/officeDocument/2006/relationships/slide" Target="/ppt/slides/slide3.xml" Id="Rc250669ef4e643ea" /><Relationship Type="http://schemas.openxmlformats.org/officeDocument/2006/relationships/slide" Target="/ppt/slides/slide4.xml" Id="R2b301c2deb7e4ff6" /><Relationship Type="http://schemas.openxmlformats.org/officeDocument/2006/relationships/slide" Target="/ppt/slides/slide5.xml" Id="Rc7ed86e4ef514452" /><Relationship Type="http://schemas.openxmlformats.org/officeDocument/2006/relationships/slide" Target="/ppt/slides/slide6.xml" Id="Rc3c5074c87664e3a" /><Relationship Type="http://schemas.openxmlformats.org/officeDocument/2006/relationships/slide" Target="/ppt/slides/slide7.xml" Id="R4ac3adc2408240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a2dc58593c42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d57cdc000445c" /><Relationship Type="http://schemas.openxmlformats.org/officeDocument/2006/relationships/theme" Target="/ppt/slideMasters/theme/theme1.xml" Id="Rd4c8ed1b09834f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3d57cdc00044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4ef6bacdd42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9818ac878e4d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07b6851e747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4437af854c4c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3146bfe984f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17af141344d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9e2d87f3c49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JONGÅRD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JONGÅRD INVEST AS ble etablert [år] og holder til i Ridabu.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5 033 552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5 094 481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ØDEGÅRD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Olsrudvegen 112A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2322 Ridabu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930 987 476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JONGÅRD INVEST AS</a:t>
            </a:r>
          </a:p>
        </p:txBody>
      </p:sp>
    </p:spTree>
  </p:cSld>
  <p:clrMapOvr>
    <a:masterClrMapping xmlns:a="http://schemas.openxmlformats.org/drawingml/2006/main"/>
  </p:clrMapOvr>
</p:sld>
</file>