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7411839ac3f416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9d99e886be4b69"/>
  </p:sldMasterIdLst>
  <p:sldIdLst>
    <p:sldId xmlns:r="http://schemas.openxmlformats.org/officeDocument/2006/relationships" id="256" r:id="R2f50bc0c3ade42c7"/>
    <p:sldId xmlns:r="http://schemas.openxmlformats.org/officeDocument/2006/relationships" id="257" r:id="Rc62a9b8c68284896"/>
    <p:sldId xmlns:r="http://schemas.openxmlformats.org/officeDocument/2006/relationships" id="258" r:id="R400422b6ed3442b5"/>
    <p:sldId xmlns:r="http://schemas.openxmlformats.org/officeDocument/2006/relationships" id="259" r:id="R889a49291f7e40c9"/>
    <p:sldId xmlns:r="http://schemas.openxmlformats.org/officeDocument/2006/relationships" id="260" r:id="Ra1dc2e9be2f1428f"/>
    <p:sldId xmlns:r="http://schemas.openxmlformats.org/officeDocument/2006/relationships" id="261" r:id="R6e0e6ddb57e3442c"/>
    <p:sldId xmlns:r="http://schemas.openxmlformats.org/officeDocument/2006/relationships" id="262" r:id="R70d112c102f642f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9d99e886be4b69" /><Relationship Type="http://schemas.openxmlformats.org/officeDocument/2006/relationships/slide" Target="/ppt/slides/slide1.xml" Id="R2f50bc0c3ade42c7" /><Relationship Type="http://schemas.openxmlformats.org/officeDocument/2006/relationships/slide" Target="/ppt/slides/slide2.xml" Id="Rc62a9b8c68284896" /><Relationship Type="http://schemas.openxmlformats.org/officeDocument/2006/relationships/slide" Target="/ppt/slides/slide3.xml" Id="R400422b6ed3442b5" /><Relationship Type="http://schemas.openxmlformats.org/officeDocument/2006/relationships/slide" Target="/ppt/slides/slide4.xml" Id="R889a49291f7e40c9" /><Relationship Type="http://schemas.openxmlformats.org/officeDocument/2006/relationships/slide" Target="/ppt/slides/slide5.xml" Id="Ra1dc2e9be2f1428f" /><Relationship Type="http://schemas.openxmlformats.org/officeDocument/2006/relationships/slide" Target="/ppt/slides/slide6.xml" Id="R6e0e6ddb57e3442c" /><Relationship Type="http://schemas.openxmlformats.org/officeDocument/2006/relationships/slide" Target="/ppt/slides/slide7.xml" Id="R70d112c102f642f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6cc08948e843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d6ddedf9fe46d4" /><Relationship Type="http://schemas.openxmlformats.org/officeDocument/2006/relationships/theme" Target="/ppt/slideMasters/theme/theme1.xml" Id="R601caa173aef43e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7d6ddedf9fe46d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e4bc7109a845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19b4f6adc4489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38bd7aa9194ae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9a128cffc04de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89aee914f74e0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4583731e90471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ea2b46d71c41c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INTERTRADE SHIPPING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INTERTRADE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INTERTRADE SHIPPING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INTERTRADE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INTERTRADE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INTERTRADE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713 923 436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607 703 662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605 914 907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3 745 885 510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3 978 502 206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INTERTRADE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 ANDERS BRØYMER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KONGSKILEN AS  –  33,0 %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KYNNA AS  –  33,0 %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 ANDERS BRØYMER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INTERTRADE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Engebrets vei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51 76 07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930 975 141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INTERTRADE SHIPPING AS</a:t>
            </a:r>
          </a:p>
        </p:txBody>
      </p:sp>
    </p:spTree>
  </p:cSld>
  <p:clrMapOvr>
    <a:masterClrMapping xmlns:a="http://schemas.openxmlformats.org/drawingml/2006/main"/>
  </p:clrMapOvr>
</p:sld>
</file>