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7a077d82743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e10f962b5404c"/>
  </p:sldMasterIdLst>
  <p:sldIdLst>
    <p:sldId xmlns:r="http://schemas.openxmlformats.org/officeDocument/2006/relationships" id="256" r:id="Rd3a9f97e3fee4944"/>
    <p:sldId xmlns:r="http://schemas.openxmlformats.org/officeDocument/2006/relationships" id="257" r:id="Raecec95d54a946df"/>
    <p:sldId xmlns:r="http://schemas.openxmlformats.org/officeDocument/2006/relationships" id="258" r:id="R3ea79cd706b946e8"/>
    <p:sldId xmlns:r="http://schemas.openxmlformats.org/officeDocument/2006/relationships" id="259" r:id="R32d08d90ba484f40"/>
    <p:sldId xmlns:r="http://schemas.openxmlformats.org/officeDocument/2006/relationships" id="260" r:id="R1f6d6e0a257243dd"/>
    <p:sldId xmlns:r="http://schemas.openxmlformats.org/officeDocument/2006/relationships" id="261" r:id="R11a24953ab9648d8"/>
    <p:sldId xmlns:r="http://schemas.openxmlformats.org/officeDocument/2006/relationships" id="262" r:id="R2d63ecc3853d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e10f962b5404c" /><Relationship Type="http://schemas.openxmlformats.org/officeDocument/2006/relationships/slide" Target="/ppt/slides/slide1.xml" Id="Rd3a9f97e3fee4944" /><Relationship Type="http://schemas.openxmlformats.org/officeDocument/2006/relationships/slide" Target="/ppt/slides/slide2.xml" Id="Raecec95d54a946df" /><Relationship Type="http://schemas.openxmlformats.org/officeDocument/2006/relationships/slide" Target="/ppt/slides/slide3.xml" Id="R3ea79cd706b946e8" /><Relationship Type="http://schemas.openxmlformats.org/officeDocument/2006/relationships/slide" Target="/ppt/slides/slide4.xml" Id="R32d08d90ba484f40" /><Relationship Type="http://schemas.openxmlformats.org/officeDocument/2006/relationships/slide" Target="/ppt/slides/slide5.xml" Id="R1f6d6e0a257243dd" /><Relationship Type="http://schemas.openxmlformats.org/officeDocument/2006/relationships/slide" Target="/ppt/slides/slide6.xml" Id="R11a24953ab9648d8" /><Relationship Type="http://schemas.openxmlformats.org/officeDocument/2006/relationships/slide" Target="/ppt/slides/slide7.xml" Id="R2d63ecc3853d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08f7bf106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d80635017424a" /><Relationship Type="http://schemas.openxmlformats.org/officeDocument/2006/relationships/theme" Target="/ppt/slideMasters/theme/theme1.xml" Id="R1aba1518477c45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6d8063501742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120e20db241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4b5ae083344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6ea0176b2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e7d9c101040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d630380d945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6215096334e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1a873b437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 DEVIL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DEVIL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 DEVIL HOLDING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DEVIL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DEVIL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DEVIL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2 009 406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3 645 620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12 739 272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DEVIL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DEVIL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930 972 878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DEVIL HOLDING AS</a:t>
            </a:r>
          </a:p>
        </p:txBody>
      </p:sp>
    </p:spTree>
  </p:cSld>
  <p:clrMapOvr>
    <a:masterClrMapping xmlns:a="http://schemas.openxmlformats.org/drawingml/2006/main"/>
  </p:clrMapOvr>
</p:sld>
</file>