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3eb489ebc40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6aa180ff84d57"/>
  </p:sldMasterIdLst>
  <p:sldIdLst>
    <p:sldId xmlns:r="http://schemas.openxmlformats.org/officeDocument/2006/relationships" id="256" r:id="R222631200aac4216"/>
    <p:sldId xmlns:r="http://schemas.openxmlformats.org/officeDocument/2006/relationships" id="257" r:id="R2e282a4663e945d1"/>
    <p:sldId xmlns:r="http://schemas.openxmlformats.org/officeDocument/2006/relationships" id="258" r:id="R7d44462511f04fd3"/>
    <p:sldId xmlns:r="http://schemas.openxmlformats.org/officeDocument/2006/relationships" id="259" r:id="Rf0b1533c0594401e"/>
    <p:sldId xmlns:r="http://schemas.openxmlformats.org/officeDocument/2006/relationships" id="260" r:id="R2cc30cf90fa64794"/>
    <p:sldId xmlns:r="http://schemas.openxmlformats.org/officeDocument/2006/relationships" id="261" r:id="R1f38813c631d4683"/>
    <p:sldId xmlns:r="http://schemas.openxmlformats.org/officeDocument/2006/relationships" id="262" r:id="R682611b760f6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6aa180ff84d57" /><Relationship Type="http://schemas.openxmlformats.org/officeDocument/2006/relationships/slide" Target="/ppt/slides/slide1.xml" Id="R222631200aac4216" /><Relationship Type="http://schemas.openxmlformats.org/officeDocument/2006/relationships/slide" Target="/ppt/slides/slide2.xml" Id="R2e282a4663e945d1" /><Relationship Type="http://schemas.openxmlformats.org/officeDocument/2006/relationships/slide" Target="/ppt/slides/slide3.xml" Id="R7d44462511f04fd3" /><Relationship Type="http://schemas.openxmlformats.org/officeDocument/2006/relationships/slide" Target="/ppt/slides/slide4.xml" Id="Rf0b1533c0594401e" /><Relationship Type="http://schemas.openxmlformats.org/officeDocument/2006/relationships/slide" Target="/ppt/slides/slide5.xml" Id="R2cc30cf90fa64794" /><Relationship Type="http://schemas.openxmlformats.org/officeDocument/2006/relationships/slide" Target="/ppt/slides/slide6.xml" Id="R1f38813c631d4683" /><Relationship Type="http://schemas.openxmlformats.org/officeDocument/2006/relationships/slide" Target="/ppt/slides/slide7.xml" Id="R682611b760f6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097b4f9f8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cb140ac0486d" /><Relationship Type="http://schemas.openxmlformats.org/officeDocument/2006/relationships/theme" Target="/ppt/slideMasters/theme/theme1.xml" Id="R447f8311d742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dcb140ac0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3f7a9310b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c300515e7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f461419d3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70d779e16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4dd9f9dd84c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6b21c8f9f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a419cd74e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BØKEN HOLDING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ØEN KOPPERUD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Nordbygdvegen 548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930 953 393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BØKEN HOLDING AS</a:t>
            </a:r>
          </a:p>
        </p:txBody>
      </p:sp>
    </p:spTree>
  </p:cSld>
  <p:clrMapOvr>
    <a:masterClrMapping xmlns:a="http://schemas.openxmlformats.org/drawingml/2006/main"/>
  </p:clrMapOvr>
</p:sld>
</file>