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23a35db4894b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ab6501b3384f32"/>
  </p:sldMasterIdLst>
  <p:sldIdLst>
    <p:sldId xmlns:r="http://schemas.openxmlformats.org/officeDocument/2006/relationships" id="256" r:id="R6a44d3da1b034fa5"/>
    <p:sldId xmlns:r="http://schemas.openxmlformats.org/officeDocument/2006/relationships" id="257" r:id="Rd119eb97b35c424c"/>
    <p:sldId xmlns:r="http://schemas.openxmlformats.org/officeDocument/2006/relationships" id="258" r:id="R858720cb3c4c4523"/>
    <p:sldId xmlns:r="http://schemas.openxmlformats.org/officeDocument/2006/relationships" id="259" r:id="Rb5186db09b6a4876"/>
    <p:sldId xmlns:r="http://schemas.openxmlformats.org/officeDocument/2006/relationships" id="260" r:id="R2eefcdcbbcbe4053"/>
    <p:sldId xmlns:r="http://schemas.openxmlformats.org/officeDocument/2006/relationships" id="261" r:id="R768230db9f8245cf"/>
    <p:sldId xmlns:r="http://schemas.openxmlformats.org/officeDocument/2006/relationships" id="262" r:id="R8608bf5c169b4f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ab6501b3384f32" /><Relationship Type="http://schemas.openxmlformats.org/officeDocument/2006/relationships/slide" Target="/ppt/slides/slide1.xml" Id="R6a44d3da1b034fa5" /><Relationship Type="http://schemas.openxmlformats.org/officeDocument/2006/relationships/slide" Target="/ppt/slides/slide2.xml" Id="Rd119eb97b35c424c" /><Relationship Type="http://schemas.openxmlformats.org/officeDocument/2006/relationships/slide" Target="/ppt/slides/slide3.xml" Id="R858720cb3c4c4523" /><Relationship Type="http://schemas.openxmlformats.org/officeDocument/2006/relationships/slide" Target="/ppt/slides/slide4.xml" Id="Rb5186db09b6a4876" /><Relationship Type="http://schemas.openxmlformats.org/officeDocument/2006/relationships/slide" Target="/ppt/slides/slide5.xml" Id="R2eefcdcbbcbe4053" /><Relationship Type="http://schemas.openxmlformats.org/officeDocument/2006/relationships/slide" Target="/ppt/slides/slide6.xml" Id="R768230db9f8245cf" /><Relationship Type="http://schemas.openxmlformats.org/officeDocument/2006/relationships/slide" Target="/ppt/slides/slide7.xml" Id="R8608bf5c169b4f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5222e694dc46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29dfa6faf4aea" /><Relationship Type="http://schemas.openxmlformats.org/officeDocument/2006/relationships/theme" Target="/ppt/slideMasters/theme/theme1.xml" Id="Rd1f39ef8a68444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029dfa6faf4a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da6445f2042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8dad878c64f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cb9d8412c48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e57eda8de40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dd6d06e3f45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4908d5ac442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298e5647043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BØKEN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BØKEN HOLDING AS ble etablert [år] og holder til i Ål.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1 340 194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721 659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1 370 193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BORGAR ØEN KOPPERUD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Nordbygdvegen 548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3570 Ål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930 953 393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BØKEN HOLDING AS</a:t>
            </a:r>
          </a:p>
        </p:txBody>
      </p:sp>
    </p:spTree>
  </p:cSld>
  <p:clrMapOvr>
    <a:masterClrMapping xmlns:a="http://schemas.openxmlformats.org/drawingml/2006/main"/>
  </p:clrMapOvr>
</p:sld>
</file>