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3f0ee6352b42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6fe627d0ce407b"/>
  </p:sldMasterIdLst>
  <p:sldIdLst>
    <p:sldId xmlns:r="http://schemas.openxmlformats.org/officeDocument/2006/relationships" id="256" r:id="R2eefbc2f74154222"/>
    <p:sldId xmlns:r="http://schemas.openxmlformats.org/officeDocument/2006/relationships" id="257" r:id="R66d69eefafb14101"/>
    <p:sldId xmlns:r="http://schemas.openxmlformats.org/officeDocument/2006/relationships" id="258" r:id="R67dd29b802ac45f1"/>
    <p:sldId xmlns:r="http://schemas.openxmlformats.org/officeDocument/2006/relationships" id="259" r:id="R410f4a36c1ed41cb"/>
    <p:sldId xmlns:r="http://schemas.openxmlformats.org/officeDocument/2006/relationships" id="260" r:id="R930603c799dd44be"/>
    <p:sldId xmlns:r="http://schemas.openxmlformats.org/officeDocument/2006/relationships" id="261" r:id="Rc92dc6c644874f33"/>
    <p:sldId xmlns:r="http://schemas.openxmlformats.org/officeDocument/2006/relationships" id="262" r:id="Rd366913f814a43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fe627d0ce407b" /><Relationship Type="http://schemas.openxmlformats.org/officeDocument/2006/relationships/slide" Target="/ppt/slides/slide1.xml" Id="R2eefbc2f74154222" /><Relationship Type="http://schemas.openxmlformats.org/officeDocument/2006/relationships/slide" Target="/ppt/slides/slide2.xml" Id="R66d69eefafb14101" /><Relationship Type="http://schemas.openxmlformats.org/officeDocument/2006/relationships/slide" Target="/ppt/slides/slide3.xml" Id="R67dd29b802ac45f1" /><Relationship Type="http://schemas.openxmlformats.org/officeDocument/2006/relationships/slide" Target="/ppt/slides/slide4.xml" Id="R410f4a36c1ed41cb" /><Relationship Type="http://schemas.openxmlformats.org/officeDocument/2006/relationships/slide" Target="/ppt/slides/slide5.xml" Id="R930603c799dd44be" /><Relationship Type="http://schemas.openxmlformats.org/officeDocument/2006/relationships/slide" Target="/ppt/slides/slide6.xml" Id="Rc92dc6c644874f33" /><Relationship Type="http://schemas.openxmlformats.org/officeDocument/2006/relationships/slide" Target="/ppt/slides/slide7.xml" Id="Rd366913f814a43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cb309a0f24f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ac3dfa8f94900" /><Relationship Type="http://schemas.openxmlformats.org/officeDocument/2006/relationships/theme" Target="/ppt/slideMasters/theme/theme1.xml" Id="Rdcc4620b8b9047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0ac3dfa8f949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66bad082642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a21dec76344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d0aa7aafd46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7b4d33b5e4f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831efc89245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8d34f97b84a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7a4e6c50a4b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NORDRE 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GARDEN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328 361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TEIGEN 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Helgesens gate 84D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930 942 456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GARDEN AS</a:t>
            </a:r>
          </a:p>
        </p:txBody>
      </p:sp>
    </p:spTree>
  </p:cSld>
  <p:clrMapOvr>
    <a:masterClrMapping xmlns:a="http://schemas.openxmlformats.org/drawingml/2006/main"/>
  </p:clrMapOvr>
</p:sld>
</file>