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9596817df947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a9e0667e03479a"/>
  </p:sldMasterIdLst>
  <p:sldIdLst>
    <p:sldId xmlns:r="http://schemas.openxmlformats.org/officeDocument/2006/relationships" id="256" r:id="R6b27b641c3934e72"/>
    <p:sldId xmlns:r="http://schemas.openxmlformats.org/officeDocument/2006/relationships" id="257" r:id="R0e87bc6627ec41a4"/>
    <p:sldId xmlns:r="http://schemas.openxmlformats.org/officeDocument/2006/relationships" id="258" r:id="R84c8da2a54d74fc8"/>
    <p:sldId xmlns:r="http://schemas.openxmlformats.org/officeDocument/2006/relationships" id="259" r:id="R41279cfe4e1a498f"/>
    <p:sldId xmlns:r="http://schemas.openxmlformats.org/officeDocument/2006/relationships" id="260" r:id="R9a506ac4555f4f5d"/>
    <p:sldId xmlns:r="http://schemas.openxmlformats.org/officeDocument/2006/relationships" id="261" r:id="Rb8548f59b7b34c22"/>
    <p:sldId xmlns:r="http://schemas.openxmlformats.org/officeDocument/2006/relationships" id="262" r:id="R860bafd970a047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a9e0667e03479a" /><Relationship Type="http://schemas.openxmlformats.org/officeDocument/2006/relationships/slide" Target="/ppt/slides/slide1.xml" Id="R6b27b641c3934e72" /><Relationship Type="http://schemas.openxmlformats.org/officeDocument/2006/relationships/slide" Target="/ppt/slides/slide2.xml" Id="R0e87bc6627ec41a4" /><Relationship Type="http://schemas.openxmlformats.org/officeDocument/2006/relationships/slide" Target="/ppt/slides/slide3.xml" Id="R84c8da2a54d74fc8" /><Relationship Type="http://schemas.openxmlformats.org/officeDocument/2006/relationships/slide" Target="/ppt/slides/slide4.xml" Id="R41279cfe4e1a498f" /><Relationship Type="http://schemas.openxmlformats.org/officeDocument/2006/relationships/slide" Target="/ppt/slides/slide5.xml" Id="R9a506ac4555f4f5d" /><Relationship Type="http://schemas.openxmlformats.org/officeDocument/2006/relationships/slide" Target="/ppt/slides/slide6.xml" Id="Rb8548f59b7b34c22" /><Relationship Type="http://schemas.openxmlformats.org/officeDocument/2006/relationships/slide" Target="/ppt/slides/slide7.xml" Id="R860bafd970a047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b47924ecea4d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6f16f4be842b0" /><Relationship Type="http://schemas.openxmlformats.org/officeDocument/2006/relationships/theme" Target="/ppt/slideMasters/theme/theme1.xml" Id="Re60cd54ed8d04f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96f16f4be842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50769e482846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2403762db42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4cedafa3a4b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c124f12609450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a3a2b72ee74d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ef5436100446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8476b79674e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AMICUS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AMICUS INVESTMENT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195 902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255 926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520 976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SAYED RAHIMI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Radka Toneffs vei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930 930 296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AMICUS INVESTMENT AS</a:t>
            </a:r>
          </a:p>
        </p:txBody>
      </p:sp>
    </p:spTree>
  </p:cSld>
  <p:clrMapOvr>
    <a:masterClrMapping xmlns:a="http://schemas.openxmlformats.org/drawingml/2006/main"/>
  </p:clrMapOvr>
</p:sld>
</file>