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ecd2291ef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1494a994343a3"/>
  </p:sldMasterIdLst>
  <p:sldIdLst>
    <p:sldId xmlns:r="http://schemas.openxmlformats.org/officeDocument/2006/relationships" id="256" r:id="Rd2c4ea40d9324252"/>
    <p:sldId xmlns:r="http://schemas.openxmlformats.org/officeDocument/2006/relationships" id="257" r:id="R3d481cc8d8e2445c"/>
    <p:sldId xmlns:r="http://schemas.openxmlformats.org/officeDocument/2006/relationships" id="258" r:id="R61e1ea7efd894e5c"/>
    <p:sldId xmlns:r="http://schemas.openxmlformats.org/officeDocument/2006/relationships" id="259" r:id="R2dd098ec471f43f3"/>
    <p:sldId xmlns:r="http://schemas.openxmlformats.org/officeDocument/2006/relationships" id="260" r:id="R57f9a73e45d34626"/>
    <p:sldId xmlns:r="http://schemas.openxmlformats.org/officeDocument/2006/relationships" id="261" r:id="R391998e905f9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1494a994343a3" /><Relationship Type="http://schemas.openxmlformats.org/officeDocument/2006/relationships/slide" Target="/ppt/slides/slide1.xml" Id="Rd2c4ea40d9324252" /><Relationship Type="http://schemas.openxmlformats.org/officeDocument/2006/relationships/slide" Target="/ppt/slides/slide2.xml" Id="R3d481cc8d8e2445c" /><Relationship Type="http://schemas.openxmlformats.org/officeDocument/2006/relationships/slide" Target="/ppt/slides/slide3.xml" Id="R61e1ea7efd894e5c" /><Relationship Type="http://schemas.openxmlformats.org/officeDocument/2006/relationships/slide" Target="/ppt/slides/slide4.xml" Id="R2dd098ec471f43f3" /><Relationship Type="http://schemas.openxmlformats.org/officeDocument/2006/relationships/slide" Target="/ppt/slides/slide5.xml" Id="R57f9a73e45d34626" /><Relationship Type="http://schemas.openxmlformats.org/officeDocument/2006/relationships/slide" Target="/ppt/slides/slide6.xml" Id="R391998e905f9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6019e6ace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ca755bfd4a6b" /><Relationship Type="http://schemas.openxmlformats.org/officeDocument/2006/relationships/theme" Target="/ppt/slideMasters/theme/theme1.xml" Id="R6b96ff03d160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3ca755bfd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3c9e083f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23d55ba5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d665e65a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8b673363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82519c3a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a341ed0e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