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10134ca5d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7408f2baf43b6"/>
  </p:sldMasterIdLst>
  <p:sldIdLst>
    <p:sldId xmlns:r="http://schemas.openxmlformats.org/officeDocument/2006/relationships" id="256" r:id="R0d4ed0e2711c4164"/>
    <p:sldId xmlns:r="http://schemas.openxmlformats.org/officeDocument/2006/relationships" id="257" r:id="R11f7676ddc7b4fd3"/>
    <p:sldId xmlns:r="http://schemas.openxmlformats.org/officeDocument/2006/relationships" id="258" r:id="R9943ee23bbcc47c7"/>
    <p:sldId xmlns:r="http://schemas.openxmlformats.org/officeDocument/2006/relationships" id="259" r:id="Raca43e4d8c244f98"/>
    <p:sldId xmlns:r="http://schemas.openxmlformats.org/officeDocument/2006/relationships" id="260" r:id="R458faa2b102045fb"/>
    <p:sldId xmlns:r="http://schemas.openxmlformats.org/officeDocument/2006/relationships" id="261" r:id="Rdda37ac93353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7408f2baf43b6" /><Relationship Type="http://schemas.openxmlformats.org/officeDocument/2006/relationships/slide" Target="/ppt/slides/slide1.xml" Id="R0d4ed0e2711c4164" /><Relationship Type="http://schemas.openxmlformats.org/officeDocument/2006/relationships/slide" Target="/ppt/slides/slide2.xml" Id="R11f7676ddc7b4fd3" /><Relationship Type="http://schemas.openxmlformats.org/officeDocument/2006/relationships/slide" Target="/ppt/slides/slide3.xml" Id="R9943ee23bbcc47c7" /><Relationship Type="http://schemas.openxmlformats.org/officeDocument/2006/relationships/slide" Target="/ppt/slides/slide4.xml" Id="Raca43e4d8c244f98" /><Relationship Type="http://schemas.openxmlformats.org/officeDocument/2006/relationships/slide" Target="/ppt/slides/slide5.xml" Id="R458faa2b102045fb" /><Relationship Type="http://schemas.openxmlformats.org/officeDocument/2006/relationships/slide" Target="/ppt/slides/slide6.xml" Id="Rdda37ac93353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0bf16a9904d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f4a245a46418f" /><Relationship Type="http://schemas.openxmlformats.org/officeDocument/2006/relationships/theme" Target="/ppt/slideMasters/theme/theme1.xml" Id="Rd0f2c59e842c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f4a245a46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3e32c29f9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b22f136c9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1897d06d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ea5b49729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90367da2e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dff461c7a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BRYGGEHOTELL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Rensåsgata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930 919 144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