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492c8245a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1ed21dc644a22"/>
  </p:sldMasterIdLst>
  <p:sldIdLst>
    <p:sldId xmlns:r="http://schemas.openxmlformats.org/officeDocument/2006/relationships" id="256" r:id="R8eb21c1377904f57"/>
    <p:sldId xmlns:r="http://schemas.openxmlformats.org/officeDocument/2006/relationships" id="257" r:id="R80b17522c21e446e"/>
    <p:sldId xmlns:r="http://schemas.openxmlformats.org/officeDocument/2006/relationships" id="258" r:id="Radabacbcce6149a7"/>
    <p:sldId xmlns:r="http://schemas.openxmlformats.org/officeDocument/2006/relationships" id="259" r:id="Ra4891ae6aef246f0"/>
    <p:sldId xmlns:r="http://schemas.openxmlformats.org/officeDocument/2006/relationships" id="260" r:id="Re171791ab0b34ebd"/>
    <p:sldId xmlns:r="http://schemas.openxmlformats.org/officeDocument/2006/relationships" id="261" r:id="R63d76a3297d143f7"/>
    <p:sldId xmlns:r="http://schemas.openxmlformats.org/officeDocument/2006/relationships" id="262" r:id="R6631b5b673e3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1ed21dc644a22" /><Relationship Type="http://schemas.openxmlformats.org/officeDocument/2006/relationships/slide" Target="/ppt/slides/slide1.xml" Id="R8eb21c1377904f57" /><Relationship Type="http://schemas.openxmlformats.org/officeDocument/2006/relationships/slide" Target="/ppt/slides/slide2.xml" Id="R80b17522c21e446e" /><Relationship Type="http://schemas.openxmlformats.org/officeDocument/2006/relationships/slide" Target="/ppt/slides/slide3.xml" Id="Radabacbcce6149a7" /><Relationship Type="http://schemas.openxmlformats.org/officeDocument/2006/relationships/slide" Target="/ppt/slides/slide4.xml" Id="Ra4891ae6aef246f0" /><Relationship Type="http://schemas.openxmlformats.org/officeDocument/2006/relationships/slide" Target="/ppt/slides/slide5.xml" Id="Re171791ab0b34ebd" /><Relationship Type="http://schemas.openxmlformats.org/officeDocument/2006/relationships/slide" Target="/ppt/slides/slide6.xml" Id="R63d76a3297d143f7" /><Relationship Type="http://schemas.openxmlformats.org/officeDocument/2006/relationships/slide" Target="/ppt/slides/slide7.xml" Id="R6631b5b673e3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96b8b3b08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c751a6dc4cb4" /><Relationship Type="http://schemas.openxmlformats.org/officeDocument/2006/relationships/theme" Target="/ppt/slideMasters/theme/theme1.xml" Id="R982ec4deba53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cc751a6dc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196ed526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f0a2f58f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ff4d5c42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728bd4fc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b55d33fea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2a8289a7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0dad7b0f6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7 003 228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ELREY INVEST AS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ASPELIEN HOLDING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LURENDREIER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FASTEST WAY ONLY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930 893 447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