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825bab10e640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3d7df813624bf4"/>
  </p:sldMasterIdLst>
  <p:sldIdLst>
    <p:sldId xmlns:r="http://schemas.openxmlformats.org/officeDocument/2006/relationships" id="256" r:id="Rcbef84adcf2544a6"/>
    <p:sldId xmlns:r="http://schemas.openxmlformats.org/officeDocument/2006/relationships" id="257" r:id="Rd0f04508c8bb48c6"/>
    <p:sldId xmlns:r="http://schemas.openxmlformats.org/officeDocument/2006/relationships" id="258" r:id="Re8a5abc19bf24825"/>
    <p:sldId xmlns:r="http://schemas.openxmlformats.org/officeDocument/2006/relationships" id="259" r:id="Rdc229e8778344cca"/>
    <p:sldId xmlns:r="http://schemas.openxmlformats.org/officeDocument/2006/relationships" id="260" r:id="Rd19df626d3a842d2"/>
    <p:sldId xmlns:r="http://schemas.openxmlformats.org/officeDocument/2006/relationships" id="261" r:id="R7af19ebb48174b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3d7df813624bf4" /><Relationship Type="http://schemas.openxmlformats.org/officeDocument/2006/relationships/slide" Target="/ppt/slides/slide1.xml" Id="Rcbef84adcf2544a6" /><Relationship Type="http://schemas.openxmlformats.org/officeDocument/2006/relationships/slide" Target="/ppt/slides/slide2.xml" Id="Rd0f04508c8bb48c6" /><Relationship Type="http://schemas.openxmlformats.org/officeDocument/2006/relationships/slide" Target="/ppt/slides/slide3.xml" Id="Re8a5abc19bf24825" /><Relationship Type="http://schemas.openxmlformats.org/officeDocument/2006/relationships/slide" Target="/ppt/slides/slide4.xml" Id="Rdc229e8778344cca" /><Relationship Type="http://schemas.openxmlformats.org/officeDocument/2006/relationships/slide" Target="/ppt/slides/slide5.xml" Id="Rd19df626d3a842d2" /><Relationship Type="http://schemas.openxmlformats.org/officeDocument/2006/relationships/slide" Target="/ppt/slides/slide6.xml" Id="R7af19ebb48174b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a6929701c54f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f530ab1434e36" /><Relationship Type="http://schemas.openxmlformats.org/officeDocument/2006/relationships/theme" Target="/ppt/slideMasters/theme/theme1.xml" Id="R557e378cd7cd4d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6f530ab1434e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3de0905a0a49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366e3fa3c42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357cf3ccc47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a7905ea6f74a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84793c75114a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7564c750e49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ELVEGRUPPEN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Langes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3044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930 893 447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ELVEGRUPPEN AS</a:t>
            </a:r>
          </a:p>
        </p:txBody>
      </p:sp>
    </p:spTree>
  </p:cSld>
  <p:clrMapOvr>
    <a:masterClrMapping xmlns:a="http://schemas.openxmlformats.org/drawingml/2006/main"/>
  </p:clrMapOvr>
</p:sld>
</file>