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715674867843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363a54f89b4416"/>
  </p:sldMasterIdLst>
  <p:sldIdLst>
    <p:sldId xmlns:r="http://schemas.openxmlformats.org/officeDocument/2006/relationships" id="256" r:id="Rb5ed36e8974445cc"/>
    <p:sldId xmlns:r="http://schemas.openxmlformats.org/officeDocument/2006/relationships" id="257" r:id="Rc77cab3ecd7d4428"/>
    <p:sldId xmlns:r="http://schemas.openxmlformats.org/officeDocument/2006/relationships" id="258" r:id="R3e4994c2e1734e98"/>
    <p:sldId xmlns:r="http://schemas.openxmlformats.org/officeDocument/2006/relationships" id="259" r:id="Rd9860eb7d9324f4e"/>
    <p:sldId xmlns:r="http://schemas.openxmlformats.org/officeDocument/2006/relationships" id="260" r:id="R0ee526f7a4524ef4"/>
    <p:sldId xmlns:r="http://schemas.openxmlformats.org/officeDocument/2006/relationships" id="261" r:id="R52660fffef164c3f"/>
    <p:sldId xmlns:r="http://schemas.openxmlformats.org/officeDocument/2006/relationships" id="262" r:id="R812032fd1ab946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63a54f89b4416" /><Relationship Type="http://schemas.openxmlformats.org/officeDocument/2006/relationships/slide" Target="/ppt/slides/slide1.xml" Id="Rb5ed36e8974445cc" /><Relationship Type="http://schemas.openxmlformats.org/officeDocument/2006/relationships/slide" Target="/ppt/slides/slide2.xml" Id="Rc77cab3ecd7d4428" /><Relationship Type="http://schemas.openxmlformats.org/officeDocument/2006/relationships/slide" Target="/ppt/slides/slide3.xml" Id="R3e4994c2e1734e98" /><Relationship Type="http://schemas.openxmlformats.org/officeDocument/2006/relationships/slide" Target="/ppt/slides/slide4.xml" Id="Rd9860eb7d9324f4e" /><Relationship Type="http://schemas.openxmlformats.org/officeDocument/2006/relationships/slide" Target="/ppt/slides/slide5.xml" Id="R0ee526f7a4524ef4" /><Relationship Type="http://schemas.openxmlformats.org/officeDocument/2006/relationships/slide" Target="/ppt/slides/slide6.xml" Id="R52660fffef164c3f" /><Relationship Type="http://schemas.openxmlformats.org/officeDocument/2006/relationships/slide" Target="/ppt/slides/slide7.xml" Id="R812032fd1ab946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607a92b05c49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43d71c69a4ffd" /><Relationship Type="http://schemas.openxmlformats.org/officeDocument/2006/relationships/theme" Target="/ppt/slideMasters/theme/theme1.xml" Id="R3642c359690c49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a43d71c69a4f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de0b1e31140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b33241a5044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f90b8f7d041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2ac4485534d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e0f083c6343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690e61e9e47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2d7bcf3b347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BJORHEIM HOLDING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BJØRHEIM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Gaupestien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4103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930 891 339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