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c02f77ad1c43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d3289ebaf04b59"/>
  </p:sldMasterIdLst>
  <p:sldIdLst>
    <p:sldId xmlns:r="http://schemas.openxmlformats.org/officeDocument/2006/relationships" id="256" r:id="R6890a1f645ee4ab4"/>
    <p:sldId xmlns:r="http://schemas.openxmlformats.org/officeDocument/2006/relationships" id="257" r:id="R6bf75e389720426a"/>
    <p:sldId xmlns:r="http://schemas.openxmlformats.org/officeDocument/2006/relationships" id="258" r:id="R53418806fd714c87"/>
    <p:sldId xmlns:r="http://schemas.openxmlformats.org/officeDocument/2006/relationships" id="259" r:id="Rdb586ee2d4aa472a"/>
    <p:sldId xmlns:r="http://schemas.openxmlformats.org/officeDocument/2006/relationships" id="260" r:id="R9630601ee04e4cd7"/>
    <p:sldId xmlns:r="http://schemas.openxmlformats.org/officeDocument/2006/relationships" id="261" r:id="R8468303f9471430e"/>
    <p:sldId xmlns:r="http://schemas.openxmlformats.org/officeDocument/2006/relationships" id="262" r:id="R25fc1e15ff8c4c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d3289ebaf04b59" /><Relationship Type="http://schemas.openxmlformats.org/officeDocument/2006/relationships/slide" Target="/ppt/slides/slide1.xml" Id="R6890a1f645ee4ab4" /><Relationship Type="http://schemas.openxmlformats.org/officeDocument/2006/relationships/slide" Target="/ppt/slides/slide2.xml" Id="R6bf75e389720426a" /><Relationship Type="http://schemas.openxmlformats.org/officeDocument/2006/relationships/slide" Target="/ppt/slides/slide3.xml" Id="R53418806fd714c87" /><Relationship Type="http://schemas.openxmlformats.org/officeDocument/2006/relationships/slide" Target="/ppt/slides/slide4.xml" Id="Rdb586ee2d4aa472a" /><Relationship Type="http://schemas.openxmlformats.org/officeDocument/2006/relationships/slide" Target="/ppt/slides/slide5.xml" Id="R9630601ee04e4cd7" /><Relationship Type="http://schemas.openxmlformats.org/officeDocument/2006/relationships/slide" Target="/ppt/slides/slide6.xml" Id="R8468303f9471430e" /><Relationship Type="http://schemas.openxmlformats.org/officeDocument/2006/relationships/slide" Target="/ppt/slides/slide7.xml" Id="R25fc1e15ff8c4c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b0eac2218e4d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230f1820a46db" /><Relationship Type="http://schemas.openxmlformats.org/officeDocument/2006/relationships/theme" Target="/ppt/slideMasters/theme/theme1.xml" Id="Re27383686b3849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4230f1820a46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719eb765743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e4caab6094e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ddb836d6f4c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11187be9f44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967e6e06243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dcef42bf84f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d043eaec84f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ØKONOMIKONTROLL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ØKONOMIKONTROLL HOLDING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2 485 540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4 617 739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5 306 792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CTRL+C CTRL+V AS  –  62,0 %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GULA INVEST AS  –  38,0 %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Lars Christian Hellevik, Viljes vei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1445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930 888 974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