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92384e1c5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5a09099be4852"/>
  </p:sldMasterIdLst>
  <p:sldIdLst>
    <p:sldId xmlns:r="http://schemas.openxmlformats.org/officeDocument/2006/relationships" id="256" r:id="R7dd9c601240346c3"/>
    <p:sldId xmlns:r="http://schemas.openxmlformats.org/officeDocument/2006/relationships" id="257" r:id="Rf910e183358f4a5c"/>
    <p:sldId xmlns:r="http://schemas.openxmlformats.org/officeDocument/2006/relationships" id="258" r:id="Rc15326581cea46df"/>
    <p:sldId xmlns:r="http://schemas.openxmlformats.org/officeDocument/2006/relationships" id="259" r:id="R88516f99b3b9455d"/>
    <p:sldId xmlns:r="http://schemas.openxmlformats.org/officeDocument/2006/relationships" id="260" r:id="Rbcfd4d977d784334"/>
    <p:sldId xmlns:r="http://schemas.openxmlformats.org/officeDocument/2006/relationships" id="261" r:id="R4c1b9cb4faea496b"/>
    <p:sldId xmlns:r="http://schemas.openxmlformats.org/officeDocument/2006/relationships" id="262" r:id="Rc2ae1168ab5743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5a09099be4852" /><Relationship Type="http://schemas.openxmlformats.org/officeDocument/2006/relationships/slide" Target="/ppt/slides/slide1.xml" Id="R7dd9c601240346c3" /><Relationship Type="http://schemas.openxmlformats.org/officeDocument/2006/relationships/slide" Target="/ppt/slides/slide2.xml" Id="Rf910e183358f4a5c" /><Relationship Type="http://schemas.openxmlformats.org/officeDocument/2006/relationships/slide" Target="/ppt/slides/slide3.xml" Id="Rc15326581cea46df" /><Relationship Type="http://schemas.openxmlformats.org/officeDocument/2006/relationships/slide" Target="/ppt/slides/slide4.xml" Id="R88516f99b3b9455d" /><Relationship Type="http://schemas.openxmlformats.org/officeDocument/2006/relationships/slide" Target="/ppt/slides/slide5.xml" Id="Rbcfd4d977d784334" /><Relationship Type="http://schemas.openxmlformats.org/officeDocument/2006/relationships/slide" Target="/ppt/slides/slide6.xml" Id="R4c1b9cb4faea496b" /><Relationship Type="http://schemas.openxmlformats.org/officeDocument/2006/relationships/slide" Target="/ppt/slides/slide7.xml" Id="Rc2ae1168ab5743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2e805f64d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d46a74f1c47f5" /><Relationship Type="http://schemas.openxmlformats.org/officeDocument/2006/relationships/theme" Target="/ppt/slideMasters/theme/theme1.xml" Id="R00c2f8a6760c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3d46a74f1c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adcf65e04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e6dcb387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b4e57090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8cf13775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bf8d0da71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a45c8cb1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5c4592713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JTM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4 660 996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IVAR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Utrøstveien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