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37df8cca6444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8b5f6cc00b478b"/>
  </p:sldMasterIdLst>
  <p:sldIdLst>
    <p:sldId xmlns:r="http://schemas.openxmlformats.org/officeDocument/2006/relationships" id="256" r:id="Rc609286c1b9e45e9"/>
    <p:sldId xmlns:r="http://schemas.openxmlformats.org/officeDocument/2006/relationships" id="257" r:id="R067622c8d695401e"/>
    <p:sldId xmlns:r="http://schemas.openxmlformats.org/officeDocument/2006/relationships" id="258" r:id="R2a80d89e8efa44cf"/>
    <p:sldId xmlns:r="http://schemas.openxmlformats.org/officeDocument/2006/relationships" id="259" r:id="R3187ddf3a1da480e"/>
    <p:sldId xmlns:r="http://schemas.openxmlformats.org/officeDocument/2006/relationships" id="260" r:id="R5b5157670266435d"/>
    <p:sldId xmlns:r="http://schemas.openxmlformats.org/officeDocument/2006/relationships" id="261" r:id="R0b1cefc1931c4f02"/>
    <p:sldId xmlns:r="http://schemas.openxmlformats.org/officeDocument/2006/relationships" id="262" r:id="R8406128f78fd46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8b5f6cc00b478b" /><Relationship Type="http://schemas.openxmlformats.org/officeDocument/2006/relationships/slide" Target="/ppt/slides/slide1.xml" Id="Rc609286c1b9e45e9" /><Relationship Type="http://schemas.openxmlformats.org/officeDocument/2006/relationships/slide" Target="/ppt/slides/slide2.xml" Id="R067622c8d695401e" /><Relationship Type="http://schemas.openxmlformats.org/officeDocument/2006/relationships/slide" Target="/ppt/slides/slide3.xml" Id="R2a80d89e8efa44cf" /><Relationship Type="http://schemas.openxmlformats.org/officeDocument/2006/relationships/slide" Target="/ppt/slides/slide4.xml" Id="R3187ddf3a1da480e" /><Relationship Type="http://schemas.openxmlformats.org/officeDocument/2006/relationships/slide" Target="/ppt/slides/slide5.xml" Id="R5b5157670266435d" /><Relationship Type="http://schemas.openxmlformats.org/officeDocument/2006/relationships/slide" Target="/ppt/slides/slide6.xml" Id="R0b1cefc1931c4f02" /><Relationship Type="http://schemas.openxmlformats.org/officeDocument/2006/relationships/slide" Target="/ppt/slides/slide7.xml" Id="R8406128f78fd46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ab51b067054d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d80f49f354ccc" /><Relationship Type="http://schemas.openxmlformats.org/officeDocument/2006/relationships/theme" Target="/ppt/slideMasters/theme/theme1.xml" Id="Rbc4e2eccd5734d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5d80f49f354c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ad4a959514e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4cf65422f42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790c888de43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752e35cde44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5b3f2330d4b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8878d25e44b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64796631f43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PUNKERS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PUNKERS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557 269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HKJELLBY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PIK POBEDY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Bryggegata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4514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930 873 314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PUNKERS AS</a:t>
            </a:r>
          </a:p>
        </p:txBody>
      </p:sp>
    </p:spTree>
  </p:cSld>
  <p:clrMapOvr>
    <a:masterClrMapping xmlns:a="http://schemas.openxmlformats.org/drawingml/2006/main"/>
  </p:clrMapOvr>
</p:sld>
</file>