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10facea2e42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1728cda4b4b81"/>
  </p:sldMasterIdLst>
  <p:sldIdLst>
    <p:sldId xmlns:r="http://schemas.openxmlformats.org/officeDocument/2006/relationships" id="256" r:id="R3fa47a9f09f24333"/>
    <p:sldId xmlns:r="http://schemas.openxmlformats.org/officeDocument/2006/relationships" id="257" r:id="R8f8b0abae8fb475b"/>
    <p:sldId xmlns:r="http://schemas.openxmlformats.org/officeDocument/2006/relationships" id="258" r:id="Ra6ff60cc02c84cdb"/>
    <p:sldId xmlns:r="http://schemas.openxmlformats.org/officeDocument/2006/relationships" id="259" r:id="R7dbfea1156d7404e"/>
    <p:sldId xmlns:r="http://schemas.openxmlformats.org/officeDocument/2006/relationships" id="260" r:id="R3d13632284f94ad1"/>
    <p:sldId xmlns:r="http://schemas.openxmlformats.org/officeDocument/2006/relationships" id="261" r:id="Rdbd4ab3672944e1d"/>
    <p:sldId xmlns:r="http://schemas.openxmlformats.org/officeDocument/2006/relationships" id="262" r:id="R3d1d8b51d970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1728cda4b4b81" /><Relationship Type="http://schemas.openxmlformats.org/officeDocument/2006/relationships/slide" Target="/ppt/slides/slide1.xml" Id="R3fa47a9f09f24333" /><Relationship Type="http://schemas.openxmlformats.org/officeDocument/2006/relationships/slide" Target="/ppt/slides/slide2.xml" Id="R8f8b0abae8fb475b" /><Relationship Type="http://schemas.openxmlformats.org/officeDocument/2006/relationships/slide" Target="/ppt/slides/slide3.xml" Id="Ra6ff60cc02c84cdb" /><Relationship Type="http://schemas.openxmlformats.org/officeDocument/2006/relationships/slide" Target="/ppt/slides/slide4.xml" Id="R7dbfea1156d7404e" /><Relationship Type="http://schemas.openxmlformats.org/officeDocument/2006/relationships/slide" Target="/ppt/slides/slide5.xml" Id="R3d13632284f94ad1" /><Relationship Type="http://schemas.openxmlformats.org/officeDocument/2006/relationships/slide" Target="/ppt/slides/slide6.xml" Id="Rdbd4ab3672944e1d" /><Relationship Type="http://schemas.openxmlformats.org/officeDocument/2006/relationships/slide" Target="/ppt/slides/slide7.xml" Id="R3d1d8b51d970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6c7e8b1f9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5e6c603204b3b" /><Relationship Type="http://schemas.openxmlformats.org/officeDocument/2006/relationships/theme" Target="/ppt/slideMasters/theme/theme1.xml" Id="R5b8e84e212ca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5e6c60320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3b55b636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d47a74dde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b326aeda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b001c2ec9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52354c086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5026d39049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440ca332f47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MATJA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3 171 616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3 191 616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85C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MATJA AS</a:t>
            </a:r>
          </a:p>
        </p:txBody>
      </p:sp>
    </p:spTree>
  </p:cSld>
  <p:clrMapOvr>
    <a:masterClrMapping xmlns:a="http://schemas.openxmlformats.org/drawingml/2006/main"/>
  </p:clrMapOvr>
</p:sld>
</file>